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69" r:id="rId4"/>
    <p:sldId id="258" r:id="rId5"/>
    <p:sldId id="268" r:id="rId6"/>
    <p:sldId id="260" r:id="rId7"/>
    <p:sldId id="270" r:id="rId8"/>
    <p:sldId id="262" r:id="rId9"/>
    <p:sldId id="261" r:id="rId10"/>
    <p:sldId id="267" r:id="rId11"/>
    <p:sldId id="259" r:id="rId12"/>
    <p:sldId id="271" r:id="rId13"/>
    <p:sldId id="272" r:id="rId14"/>
    <p:sldId id="273" r:id="rId15"/>
    <p:sldId id="264" r:id="rId16"/>
    <p:sldId id="274" r:id="rId17"/>
    <p:sldId id="263" r:id="rId18"/>
    <p:sldId id="265" r:id="rId19"/>
    <p:sldId id="275" r:id="rId20"/>
    <p:sldId id="276" r:id="rId21"/>
    <p:sldId id="266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1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891F7A-01B3-4E5C-9A3C-E19AB2793D77}" type="datetimeFigureOut">
              <a:rPr lang="en-US" smtClean="0"/>
              <a:pPr/>
              <a:t>2/26/2009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085D66-1AB3-430F-9E9A-AD1BFEA2C8D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85D66-1AB3-430F-9E9A-AD1BFEA2C8D0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85D66-1AB3-430F-9E9A-AD1BFEA2C8D0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85D66-1AB3-430F-9E9A-AD1BFEA2C8D0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85D66-1AB3-430F-9E9A-AD1BFEA2C8D0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85D66-1AB3-430F-9E9A-AD1BFEA2C8D0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85D66-1AB3-430F-9E9A-AD1BFEA2C8D0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85D66-1AB3-430F-9E9A-AD1BFEA2C8D0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85D66-1AB3-430F-9E9A-AD1BFEA2C8D0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85D66-1AB3-430F-9E9A-AD1BFEA2C8D0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85D66-1AB3-430F-9E9A-AD1BFEA2C8D0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85D66-1AB3-430F-9E9A-AD1BFEA2C8D0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85D66-1AB3-430F-9E9A-AD1BFEA2C8D0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85D66-1AB3-430F-9E9A-AD1BFEA2C8D0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85D66-1AB3-430F-9E9A-AD1BFEA2C8D0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85D66-1AB3-430F-9E9A-AD1BFEA2C8D0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85D66-1AB3-430F-9E9A-AD1BFEA2C8D0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85D66-1AB3-430F-9E9A-AD1BFEA2C8D0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85D66-1AB3-430F-9E9A-AD1BFEA2C8D0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85D66-1AB3-430F-9E9A-AD1BFEA2C8D0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85D66-1AB3-430F-9E9A-AD1BFEA2C8D0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85D66-1AB3-430F-9E9A-AD1BFEA2C8D0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6F60BD1-5472-4876-8B00-51DA7D1FBC43}" type="datetimeFigureOut">
              <a:rPr lang="en-US"/>
              <a:pPr/>
              <a:t>2/26/2009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02ED79-33F5-4544-B21E-F22B7093C265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452C6C-BB2F-4C46-9F54-FF984CAA31B4}" type="datetimeFigureOut">
              <a:rPr lang="en-US"/>
              <a:pPr/>
              <a:t>2/26/2009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0C7BE5-3A8D-4244-86FE-F71B897A1E6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03E861-E27F-4C34-90BE-1A11B5C8C577}" type="datetimeFigureOut">
              <a:rPr lang="en-US"/>
              <a:pPr/>
              <a:t>2/26/2009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63D98E-2303-4F77-BD3A-7B0DD52A86C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FD493B-676D-4948-ADE1-592A4CFFFC61}" type="datetimeFigureOut">
              <a:rPr lang="en-US"/>
              <a:pPr/>
              <a:t>2/26/2009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782453-F3FD-4927-85B3-A4DB8F0C8B3B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450E4F-6B0C-4EC8-9623-22015DDC5EE4}" type="datetimeFigureOut">
              <a:rPr lang="en-US"/>
              <a:pPr/>
              <a:t>2/26/2009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D551E9-A5EE-42F4-BE29-B866AA22F6FB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694EA4-644A-4001-9DD7-14B1D092D920}" type="datetimeFigureOut">
              <a:rPr lang="en-US"/>
              <a:pPr/>
              <a:t>2/26/2009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A7A39E-4972-4A50-BA54-1605F5B849A0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4C889E-4CCE-4B2F-A161-18FEB202D586}" type="datetimeFigureOut">
              <a:rPr lang="en-US"/>
              <a:pPr/>
              <a:t>2/26/2009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AD4609-97B4-4D73-B6B8-AE6E4AF6D762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9D6E8A-742E-4451-9921-EFC7D78E2582}" type="datetimeFigureOut">
              <a:rPr lang="en-US"/>
              <a:pPr/>
              <a:t>2/26/2009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1F4201-06FE-4EEA-97DF-9F812879234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D9EA722-1543-4800-B0C3-7D36DD62ABF1}" type="datetimeFigureOut">
              <a:rPr lang="en-US"/>
              <a:pPr/>
              <a:t>2/26/2009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3729A0-3E64-4C54-BB2C-548690A147E2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0D28BE-64C7-408F-B06A-BB7A2C3DA1DB}" type="datetimeFigureOut">
              <a:rPr lang="en-US"/>
              <a:pPr/>
              <a:t>2/26/2009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EDC1DB-0F70-4409-827E-7B29E1306720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5E5F14-2D32-4303-A8EE-77CE8A2B70FC}" type="datetimeFigureOut">
              <a:rPr lang="en-US"/>
              <a:pPr/>
              <a:t>2/26/2009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B6A4BD-619B-498D-AEBF-18801911D319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E9FE8368-DBD2-45B3-98D1-FFD031242D93}" type="datetimeFigureOut">
              <a:rPr lang="en-US"/>
              <a:pPr/>
              <a:t>2/26/2009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AF1227FC-A7D7-4BCF-A38E-FDF012BC0CE6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1.wav"/><Relationship Id="rId5" Type="http://schemas.openxmlformats.org/officeDocument/2006/relationships/image" Target="../media/image1.pn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2.wav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3.wav"/><Relationship Id="rId5" Type="http://schemas.openxmlformats.org/officeDocument/2006/relationships/image" Target="../media/image19.pn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1.png"/><Relationship Id="rId2" Type="http://schemas.openxmlformats.org/officeDocument/2006/relationships/audio" Target="../media/audio15.wav"/><Relationship Id="rId1" Type="http://schemas.openxmlformats.org/officeDocument/2006/relationships/audio" Target="../media/audio14.wav"/><Relationship Id="rId6" Type="http://schemas.openxmlformats.org/officeDocument/2006/relationships/image" Target="../media/image20.png"/><Relationship Id="rId5" Type="http://schemas.openxmlformats.org/officeDocument/2006/relationships/image" Target="../media/image16.jpeg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6.wav"/><Relationship Id="rId6" Type="http://schemas.openxmlformats.org/officeDocument/2006/relationships/image" Target="../media/image1.png"/><Relationship Id="rId5" Type="http://schemas.openxmlformats.org/officeDocument/2006/relationships/image" Target="../media/image21.pn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7.wav"/><Relationship Id="rId6" Type="http://schemas.openxmlformats.org/officeDocument/2006/relationships/image" Target="../media/image15.png"/><Relationship Id="rId5" Type="http://schemas.openxmlformats.org/officeDocument/2006/relationships/image" Target="../media/image22.png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4.png"/><Relationship Id="rId2" Type="http://schemas.openxmlformats.org/officeDocument/2006/relationships/audio" Target="../media/audio19.wav"/><Relationship Id="rId1" Type="http://schemas.openxmlformats.org/officeDocument/2006/relationships/audio" Target="../media/audio18.wav"/><Relationship Id="rId6" Type="http://schemas.openxmlformats.org/officeDocument/2006/relationships/image" Target="../media/image23.png"/><Relationship Id="rId5" Type="http://schemas.openxmlformats.org/officeDocument/2006/relationships/image" Target="../media/image5.jpeg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20.wav"/><Relationship Id="rId5" Type="http://schemas.openxmlformats.org/officeDocument/2006/relationships/image" Target="../media/image1.png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21.wav"/><Relationship Id="rId6" Type="http://schemas.openxmlformats.org/officeDocument/2006/relationships/image" Target="../media/image1.png"/><Relationship Id="rId5" Type="http://schemas.openxmlformats.org/officeDocument/2006/relationships/image" Target="../media/image5.jpeg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22.wav"/><Relationship Id="rId6" Type="http://schemas.openxmlformats.org/officeDocument/2006/relationships/image" Target="../media/image1.png"/><Relationship Id="rId5" Type="http://schemas.openxmlformats.org/officeDocument/2006/relationships/image" Target="../media/image26.pn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5" Type="http://schemas.openxmlformats.org/officeDocument/2006/relationships/image" Target="../media/image1.pn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23.wav"/><Relationship Id="rId6" Type="http://schemas.openxmlformats.org/officeDocument/2006/relationships/image" Target="../media/image27.png"/><Relationship Id="rId5" Type="http://schemas.openxmlformats.org/officeDocument/2006/relationships/image" Target="../media/image5.jpeg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24.wav"/><Relationship Id="rId5" Type="http://schemas.openxmlformats.org/officeDocument/2006/relationships/image" Target="../media/image1.png"/><Relationship Id="rId4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6" Type="http://schemas.openxmlformats.org/officeDocument/2006/relationships/image" Target="../media/image1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4.wav"/><Relationship Id="rId5" Type="http://schemas.openxmlformats.org/officeDocument/2006/relationships/image" Target="../media/image1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6.wav"/><Relationship Id="rId1" Type="http://schemas.openxmlformats.org/officeDocument/2006/relationships/audio" Target="../media/audio5.wav"/><Relationship Id="rId6" Type="http://schemas.openxmlformats.org/officeDocument/2006/relationships/image" Target="../media/image1.png"/><Relationship Id="rId5" Type="http://schemas.openxmlformats.org/officeDocument/2006/relationships/image" Target="../media/image6.jpe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7.wav"/><Relationship Id="rId6" Type="http://schemas.openxmlformats.org/officeDocument/2006/relationships/image" Target="../media/image1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8.wav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9.wav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0.wav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Matt’s gu shi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The true story </a:t>
            </a:r>
          </a:p>
        </p:txBody>
      </p:sp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62200" y="1371601"/>
            <a:ext cx="3048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She said if a boy beat her then she would date him.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76400" y="6324600"/>
            <a:ext cx="42242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 她说当一个男 人打败我的时候我</a:t>
            </a:r>
            <a:r>
              <a:rPr lang="en-US" altLang="zh-CN" dirty="0" smtClean="0"/>
              <a:t>date</a:t>
            </a:r>
            <a:r>
              <a:rPr lang="zh-CN" altLang="en-US" dirty="0" smtClean="0"/>
              <a:t>他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nosolodeportes.com/wp-content/uploads/2008/04/cristiano-ronald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0" y="1828800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reeform 3"/>
          <p:cNvSpPr/>
          <p:nvPr/>
        </p:nvSpPr>
        <p:spPr>
          <a:xfrm>
            <a:off x="3810000" y="2133600"/>
            <a:ext cx="4206240" cy="1967213"/>
          </a:xfrm>
          <a:custGeom>
            <a:avLst/>
            <a:gdLst>
              <a:gd name="connsiteX0" fmla="*/ 0 w 4206240"/>
              <a:gd name="connsiteY0" fmla="*/ 906509 h 1967213"/>
              <a:gd name="connsiteX1" fmla="*/ 27432 w 4206240"/>
              <a:gd name="connsiteY1" fmla="*/ 897365 h 1967213"/>
              <a:gd name="connsiteX2" fmla="*/ 137160 w 4206240"/>
              <a:gd name="connsiteY2" fmla="*/ 842501 h 1967213"/>
              <a:gd name="connsiteX3" fmla="*/ 265176 w 4206240"/>
              <a:gd name="connsiteY3" fmla="*/ 815069 h 1967213"/>
              <a:gd name="connsiteX4" fmla="*/ 420624 w 4206240"/>
              <a:gd name="connsiteY4" fmla="*/ 760205 h 1967213"/>
              <a:gd name="connsiteX5" fmla="*/ 475488 w 4206240"/>
              <a:gd name="connsiteY5" fmla="*/ 741917 h 1967213"/>
              <a:gd name="connsiteX6" fmla="*/ 502920 w 4206240"/>
              <a:gd name="connsiteY6" fmla="*/ 723629 h 1967213"/>
              <a:gd name="connsiteX7" fmla="*/ 557784 w 4206240"/>
              <a:gd name="connsiteY7" fmla="*/ 705341 h 1967213"/>
              <a:gd name="connsiteX8" fmla="*/ 612648 w 4206240"/>
              <a:gd name="connsiteY8" fmla="*/ 687053 h 1967213"/>
              <a:gd name="connsiteX9" fmla="*/ 640080 w 4206240"/>
              <a:gd name="connsiteY9" fmla="*/ 677909 h 1967213"/>
              <a:gd name="connsiteX10" fmla="*/ 694944 w 4206240"/>
              <a:gd name="connsiteY10" fmla="*/ 650477 h 1967213"/>
              <a:gd name="connsiteX11" fmla="*/ 768096 w 4206240"/>
              <a:gd name="connsiteY11" fmla="*/ 632189 h 1967213"/>
              <a:gd name="connsiteX12" fmla="*/ 886968 w 4206240"/>
              <a:gd name="connsiteY12" fmla="*/ 568181 h 1967213"/>
              <a:gd name="connsiteX13" fmla="*/ 941832 w 4206240"/>
              <a:gd name="connsiteY13" fmla="*/ 540749 h 1967213"/>
              <a:gd name="connsiteX14" fmla="*/ 987552 w 4206240"/>
              <a:gd name="connsiteY14" fmla="*/ 513317 h 1967213"/>
              <a:gd name="connsiteX15" fmla="*/ 1014984 w 4206240"/>
              <a:gd name="connsiteY15" fmla="*/ 495029 h 1967213"/>
              <a:gd name="connsiteX16" fmla="*/ 1060704 w 4206240"/>
              <a:gd name="connsiteY16" fmla="*/ 476741 h 1967213"/>
              <a:gd name="connsiteX17" fmla="*/ 1097280 w 4206240"/>
              <a:gd name="connsiteY17" fmla="*/ 458453 h 1967213"/>
              <a:gd name="connsiteX18" fmla="*/ 1133856 w 4206240"/>
              <a:gd name="connsiteY18" fmla="*/ 449309 h 1967213"/>
              <a:gd name="connsiteX19" fmla="*/ 1170432 w 4206240"/>
              <a:gd name="connsiteY19" fmla="*/ 431021 h 1967213"/>
              <a:gd name="connsiteX20" fmla="*/ 1252728 w 4206240"/>
              <a:gd name="connsiteY20" fmla="*/ 394445 h 1967213"/>
              <a:gd name="connsiteX21" fmla="*/ 1298448 w 4206240"/>
              <a:gd name="connsiteY21" fmla="*/ 367013 h 1967213"/>
              <a:gd name="connsiteX22" fmla="*/ 1380744 w 4206240"/>
              <a:gd name="connsiteY22" fmla="*/ 339581 h 1967213"/>
              <a:gd name="connsiteX23" fmla="*/ 1408176 w 4206240"/>
              <a:gd name="connsiteY23" fmla="*/ 330437 h 1967213"/>
              <a:gd name="connsiteX24" fmla="*/ 1444752 w 4206240"/>
              <a:gd name="connsiteY24" fmla="*/ 303005 h 1967213"/>
              <a:gd name="connsiteX25" fmla="*/ 1527048 w 4206240"/>
              <a:gd name="connsiteY25" fmla="*/ 266429 h 1967213"/>
              <a:gd name="connsiteX26" fmla="*/ 1591056 w 4206240"/>
              <a:gd name="connsiteY26" fmla="*/ 229853 h 1967213"/>
              <a:gd name="connsiteX27" fmla="*/ 1618488 w 4206240"/>
              <a:gd name="connsiteY27" fmla="*/ 220709 h 1967213"/>
              <a:gd name="connsiteX28" fmla="*/ 1682496 w 4206240"/>
              <a:gd name="connsiteY28" fmla="*/ 193277 h 1967213"/>
              <a:gd name="connsiteX29" fmla="*/ 1737360 w 4206240"/>
              <a:gd name="connsiteY29" fmla="*/ 174989 h 1967213"/>
              <a:gd name="connsiteX30" fmla="*/ 1810512 w 4206240"/>
              <a:gd name="connsiteY30" fmla="*/ 138413 h 1967213"/>
              <a:gd name="connsiteX31" fmla="*/ 1874520 w 4206240"/>
              <a:gd name="connsiteY31" fmla="*/ 120125 h 1967213"/>
              <a:gd name="connsiteX32" fmla="*/ 1920240 w 4206240"/>
              <a:gd name="connsiteY32" fmla="*/ 101837 h 1967213"/>
              <a:gd name="connsiteX33" fmla="*/ 2048256 w 4206240"/>
              <a:gd name="connsiteY33" fmla="*/ 65261 h 1967213"/>
              <a:gd name="connsiteX34" fmla="*/ 2084832 w 4206240"/>
              <a:gd name="connsiteY34" fmla="*/ 56117 h 1967213"/>
              <a:gd name="connsiteX35" fmla="*/ 2185416 w 4206240"/>
              <a:gd name="connsiteY35" fmla="*/ 19541 h 1967213"/>
              <a:gd name="connsiteX36" fmla="*/ 2276856 w 4206240"/>
              <a:gd name="connsiteY36" fmla="*/ 10397 h 1967213"/>
              <a:gd name="connsiteX37" fmla="*/ 2359152 w 4206240"/>
              <a:gd name="connsiteY37" fmla="*/ 1253 h 1967213"/>
              <a:gd name="connsiteX38" fmla="*/ 3081528 w 4206240"/>
              <a:gd name="connsiteY38" fmla="*/ 19541 h 1967213"/>
              <a:gd name="connsiteX39" fmla="*/ 3145536 w 4206240"/>
              <a:gd name="connsiteY39" fmla="*/ 65261 h 1967213"/>
              <a:gd name="connsiteX40" fmla="*/ 3227832 w 4206240"/>
              <a:gd name="connsiteY40" fmla="*/ 101837 h 1967213"/>
              <a:gd name="connsiteX41" fmla="*/ 3282696 w 4206240"/>
              <a:gd name="connsiteY41" fmla="*/ 156701 h 1967213"/>
              <a:gd name="connsiteX42" fmla="*/ 3520440 w 4206240"/>
              <a:gd name="connsiteY42" fmla="*/ 303005 h 1967213"/>
              <a:gd name="connsiteX43" fmla="*/ 3584448 w 4206240"/>
              <a:gd name="connsiteY43" fmla="*/ 367013 h 1967213"/>
              <a:gd name="connsiteX44" fmla="*/ 3648456 w 4206240"/>
              <a:gd name="connsiteY44" fmla="*/ 421877 h 1967213"/>
              <a:gd name="connsiteX45" fmla="*/ 3685032 w 4206240"/>
              <a:gd name="connsiteY45" fmla="*/ 458453 h 1967213"/>
              <a:gd name="connsiteX46" fmla="*/ 3767328 w 4206240"/>
              <a:gd name="connsiteY46" fmla="*/ 513317 h 1967213"/>
              <a:gd name="connsiteX47" fmla="*/ 3904488 w 4206240"/>
              <a:gd name="connsiteY47" fmla="*/ 641333 h 1967213"/>
              <a:gd name="connsiteX48" fmla="*/ 3931920 w 4206240"/>
              <a:gd name="connsiteY48" fmla="*/ 668765 h 1967213"/>
              <a:gd name="connsiteX49" fmla="*/ 3977640 w 4206240"/>
              <a:gd name="connsiteY49" fmla="*/ 714485 h 1967213"/>
              <a:gd name="connsiteX50" fmla="*/ 4005072 w 4206240"/>
              <a:gd name="connsiteY50" fmla="*/ 741917 h 1967213"/>
              <a:gd name="connsiteX51" fmla="*/ 4023360 w 4206240"/>
              <a:gd name="connsiteY51" fmla="*/ 778493 h 1967213"/>
              <a:gd name="connsiteX52" fmla="*/ 4087368 w 4206240"/>
              <a:gd name="connsiteY52" fmla="*/ 842501 h 1967213"/>
              <a:gd name="connsiteX53" fmla="*/ 4114800 w 4206240"/>
              <a:gd name="connsiteY53" fmla="*/ 888221 h 1967213"/>
              <a:gd name="connsiteX54" fmla="*/ 4133088 w 4206240"/>
              <a:gd name="connsiteY54" fmla="*/ 933941 h 1967213"/>
              <a:gd name="connsiteX55" fmla="*/ 4178808 w 4206240"/>
              <a:gd name="connsiteY55" fmla="*/ 1016237 h 1967213"/>
              <a:gd name="connsiteX56" fmla="*/ 4187952 w 4206240"/>
              <a:gd name="connsiteY56" fmla="*/ 1061957 h 1967213"/>
              <a:gd name="connsiteX57" fmla="*/ 4206240 w 4206240"/>
              <a:gd name="connsiteY57" fmla="*/ 1171685 h 1967213"/>
              <a:gd name="connsiteX58" fmla="*/ 4187952 w 4206240"/>
              <a:gd name="connsiteY58" fmla="*/ 1345421 h 1967213"/>
              <a:gd name="connsiteX59" fmla="*/ 4169664 w 4206240"/>
              <a:gd name="connsiteY59" fmla="*/ 1391141 h 1967213"/>
              <a:gd name="connsiteX60" fmla="*/ 4142232 w 4206240"/>
              <a:gd name="connsiteY60" fmla="*/ 1446005 h 1967213"/>
              <a:gd name="connsiteX61" fmla="*/ 4032504 w 4206240"/>
              <a:gd name="connsiteY61" fmla="*/ 1564877 h 1967213"/>
              <a:gd name="connsiteX62" fmla="*/ 3986784 w 4206240"/>
              <a:gd name="connsiteY62" fmla="*/ 1628885 h 1967213"/>
              <a:gd name="connsiteX63" fmla="*/ 3867912 w 4206240"/>
              <a:gd name="connsiteY63" fmla="*/ 1738613 h 1967213"/>
              <a:gd name="connsiteX64" fmla="*/ 3703320 w 4206240"/>
              <a:gd name="connsiteY64" fmla="*/ 1848341 h 1967213"/>
              <a:gd name="connsiteX65" fmla="*/ 3538728 w 4206240"/>
              <a:gd name="connsiteY65" fmla="*/ 1921493 h 1967213"/>
              <a:gd name="connsiteX66" fmla="*/ 3374136 w 4206240"/>
              <a:gd name="connsiteY66" fmla="*/ 1967213 h 1967213"/>
              <a:gd name="connsiteX67" fmla="*/ 2980944 w 4206240"/>
              <a:gd name="connsiteY67" fmla="*/ 1939781 h 1967213"/>
              <a:gd name="connsiteX68" fmla="*/ 2944368 w 4206240"/>
              <a:gd name="connsiteY68" fmla="*/ 1930637 h 1967213"/>
              <a:gd name="connsiteX69" fmla="*/ 2898648 w 4206240"/>
              <a:gd name="connsiteY69" fmla="*/ 1903205 h 1967213"/>
              <a:gd name="connsiteX70" fmla="*/ 2843784 w 4206240"/>
              <a:gd name="connsiteY70" fmla="*/ 1875773 h 1967213"/>
              <a:gd name="connsiteX71" fmla="*/ 2770632 w 4206240"/>
              <a:gd name="connsiteY71" fmla="*/ 1802621 h 1967213"/>
              <a:gd name="connsiteX72" fmla="*/ 2679192 w 4206240"/>
              <a:gd name="connsiteY72" fmla="*/ 1729469 h 1967213"/>
              <a:gd name="connsiteX73" fmla="*/ 2660904 w 4206240"/>
              <a:gd name="connsiteY73" fmla="*/ 1702037 h 1967213"/>
              <a:gd name="connsiteX74" fmla="*/ 2624328 w 4206240"/>
              <a:gd name="connsiteY74" fmla="*/ 1683749 h 1967213"/>
              <a:gd name="connsiteX75" fmla="*/ 2551176 w 4206240"/>
              <a:gd name="connsiteY75" fmla="*/ 1619741 h 1967213"/>
              <a:gd name="connsiteX76" fmla="*/ 2496312 w 4206240"/>
              <a:gd name="connsiteY76" fmla="*/ 1583165 h 1967213"/>
              <a:gd name="connsiteX77" fmla="*/ 2395728 w 4206240"/>
              <a:gd name="connsiteY77" fmla="*/ 1510013 h 1967213"/>
              <a:gd name="connsiteX78" fmla="*/ 2249424 w 4206240"/>
              <a:gd name="connsiteY78" fmla="*/ 1427717 h 1967213"/>
              <a:gd name="connsiteX79" fmla="*/ 2093976 w 4206240"/>
              <a:gd name="connsiteY79" fmla="*/ 1317989 h 1967213"/>
              <a:gd name="connsiteX80" fmla="*/ 1975104 w 4206240"/>
              <a:gd name="connsiteY80" fmla="*/ 1253981 h 1967213"/>
              <a:gd name="connsiteX81" fmla="*/ 1874520 w 4206240"/>
              <a:gd name="connsiteY81" fmla="*/ 1180829 h 1967213"/>
              <a:gd name="connsiteX82" fmla="*/ 1773936 w 4206240"/>
              <a:gd name="connsiteY82" fmla="*/ 1135109 h 1967213"/>
              <a:gd name="connsiteX83" fmla="*/ 1691640 w 4206240"/>
              <a:gd name="connsiteY83" fmla="*/ 1080245 h 1967213"/>
              <a:gd name="connsiteX84" fmla="*/ 1618488 w 4206240"/>
              <a:gd name="connsiteY84" fmla="*/ 1052813 h 1967213"/>
              <a:gd name="connsiteX85" fmla="*/ 1572768 w 4206240"/>
              <a:gd name="connsiteY85" fmla="*/ 1025381 h 1967213"/>
              <a:gd name="connsiteX86" fmla="*/ 1545336 w 4206240"/>
              <a:gd name="connsiteY86" fmla="*/ 1016237 h 1967213"/>
              <a:gd name="connsiteX87" fmla="*/ 1490472 w 4206240"/>
              <a:gd name="connsiteY87" fmla="*/ 988805 h 1967213"/>
              <a:gd name="connsiteX88" fmla="*/ 877824 w 4206240"/>
              <a:gd name="connsiteY88" fmla="*/ 979661 h 1967213"/>
              <a:gd name="connsiteX89" fmla="*/ 557784 w 4206240"/>
              <a:gd name="connsiteY89" fmla="*/ 961373 h 1967213"/>
              <a:gd name="connsiteX90" fmla="*/ 347472 w 4206240"/>
              <a:gd name="connsiteY90" fmla="*/ 952229 h 1967213"/>
              <a:gd name="connsiteX91" fmla="*/ 310896 w 4206240"/>
              <a:gd name="connsiteY91" fmla="*/ 943085 h 1967213"/>
              <a:gd name="connsiteX92" fmla="*/ 182880 w 4206240"/>
              <a:gd name="connsiteY92" fmla="*/ 933941 h 1967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4206240" h="1967213">
                <a:moveTo>
                  <a:pt x="0" y="906509"/>
                </a:moveTo>
                <a:cubicBezTo>
                  <a:pt x="9144" y="903461"/>
                  <a:pt x="18698" y="901441"/>
                  <a:pt x="27432" y="897365"/>
                </a:cubicBezTo>
                <a:cubicBezTo>
                  <a:pt x="64489" y="880072"/>
                  <a:pt x="97061" y="850521"/>
                  <a:pt x="137160" y="842501"/>
                </a:cubicBezTo>
                <a:cubicBezTo>
                  <a:pt x="149227" y="840088"/>
                  <a:pt x="235518" y="824337"/>
                  <a:pt x="265176" y="815069"/>
                </a:cubicBezTo>
                <a:cubicBezTo>
                  <a:pt x="475587" y="749316"/>
                  <a:pt x="302872" y="803024"/>
                  <a:pt x="420624" y="760205"/>
                </a:cubicBezTo>
                <a:cubicBezTo>
                  <a:pt x="438741" y="753617"/>
                  <a:pt x="459448" y="752610"/>
                  <a:pt x="475488" y="741917"/>
                </a:cubicBezTo>
                <a:cubicBezTo>
                  <a:pt x="484632" y="735821"/>
                  <a:pt x="492877" y="728092"/>
                  <a:pt x="502920" y="723629"/>
                </a:cubicBezTo>
                <a:cubicBezTo>
                  <a:pt x="520536" y="715800"/>
                  <a:pt x="539496" y="711437"/>
                  <a:pt x="557784" y="705341"/>
                </a:cubicBezTo>
                <a:lnTo>
                  <a:pt x="612648" y="687053"/>
                </a:lnTo>
                <a:cubicBezTo>
                  <a:pt x="621792" y="684005"/>
                  <a:pt x="631459" y="682220"/>
                  <a:pt x="640080" y="677909"/>
                </a:cubicBezTo>
                <a:cubicBezTo>
                  <a:pt x="658368" y="668765"/>
                  <a:pt x="676260" y="658781"/>
                  <a:pt x="694944" y="650477"/>
                </a:cubicBezTo>
                <a:cubicBezTo>
                  <a:pt x="717949" y="640252"/>
                  <a:pt x="743837" y="637041"/>
                  <a:pt x="768096" y="632189"/>
                </a:cubicBezTo>
                <a:cubicBezTo>
                  <a:pt x="823882" y="594998"/>
                  <a:pt x="785698" y="618816"/>
                  <a:pt x="886968" y="568181"/>
                </a:cubicBezTo>
                <a:cubicBezTo>
                  <a:pt x="905256" y="559037"/>
                  <a:pt x="924299" y="551269"/>
                  <a:pt x="941832" y="540749"/>
                </a:cubicBezTo>
                <a:cubicBezTo>
                  <a:pt x="957072" y="531605"/>
                  <a:pt x="972481" y="522737"/>
                  <a:pt x="987552" y="513317"/>
                </a:cubicBezTo>
                <a:cubicBezTo>
                  <a:pt x="996871" y="507492"/>
                  <a:pt x="1005154" y="499944"/>
                  <a:pt x="1014984" y="495029"/>
                </a:cubicBezTo>
                <a:cubicBezTo>
                  <a:pt x="1029665" y="487688"/>
                  <a:pt x="1045705" y="483407"/>
                  <a:pt x="1060704" y="476741"/>
                </a:cubicBezTo>
                <a:cubicBezTo>
                  <a:pt x="1073160" y="471205"/>
                  <a:pt x="1084517" y="463239"/>
                  <a:pt x="1097280" y="458453"/>
                </a:cubicBezTo>
                <a:cubicBezTo>
                  <a:pt x="1109047" y="454040"/>
                  <a:pt x="1122089" y="453722"/>
                  <a:pt x="1133856" y="449309"/>
                </a:cubicBezTo>
                <a:cubicBezTo>
                  <a:pt x="1146619" y="444523"/>
                  <a:pt x="1157976" y="436557"/>
                  <a:pt x="1170432" y="431021"/>
                </a:cubicBezTo>
                <a:cubicBezTo>
                  <a:pt x="1221298" y="408414"/>
                  <a:pt x="1207708" y="419456"/>
                  <a:pt x="1252728" y="394445"/>
                </a:cubicBezTo>
                <a:cubicBezTo>
                  <a:pt x="1268264" y="385814"/>
                  <a:pt x="1282112" y="374014"/>
                  <a:pt x="1298448" y="367013"/>
                </a:cubicBezTo>
                <a:cubicBezTo>
                  <a:pt x="1325026" y="355622"/>
                  <a:pt x="1353312" y="348725"/>
                  <a:pt x="1380744" y="339581"/>
                </a:cubicBezTo>
                <a:lnTo>
                  <a:pt x="1408176" y="330437"/>
                </a:lnTo>
                <a:cubicBezTo>
                  <a:pt x="1420368" y="321293"/>
                  <a:pt x="1431684" y="310846"/>
                  <a:pt x="1444752" y="303005"/>
                </a:cubicBezTo>
                <a:cubicBezTo>
                  <a:pt x="1526393" y="254020"/>
                  <a:pt x="1471660" y="290167"/>
                  <a:pt x="1527048" y="266429"/>
                </a:cubicBezTo>
                <a:cubicBezTo>
                  <a:pt x="1639265" y="218336"/>
                  <a:pt x="1499224" y="275769"/>
                  <a:pt x="1591056" y="229853"/>
                </a:cubicBezTo>
                <a:cubicBezTo>
                  <a:pt x="1599677" y="225542"/>
                  <a:pt x="1609539" y="224289"/>
                  <a:pt x="1618488" y="220709"/>
                </a:cubicBezTo>
                <a:cubicBezTo>
                  <a:pt x="1640041" y="212088"/>
                  <a:pt x="1660830" y="201610"/>
                  <a:pt x="1682496" y="193277"/>
                </a:cubicBezTo>
                <a:cubicBezTo>
                  <a:pt x="1700488" y="186357"/>
                  <a:pt x="1719462" y="182148"/>
                  <a:pt x="1737360" y="174989"/>
                </a:cubicBezTo>
                <a:cubicBezTo>
                  <a:pt x="1895567" y="111706"/>
                  <a:pt x="1700941" y="193199"/>
                  <a:pt x="1810512" y="138413"/>
                </a:cubicBezTo>
                <a:cubicBezTo>
                  <a:pt x="1828124" y="129607"/>
                  <a:pt x="1856941" y="125985"/>
                  <a:pt x="1874520" y="120125"/>
                </a:cubicBezTo>
                <a:cubicBezTo>
                  <a:pt x="1890092" y="114934"/>
                  <a:pt x="1904588" y="106780"/>
                  <a:pt x="1920240" y="101837"/>
                </a:cubicBezTo>
                <a:cubicBezTo>
                  <a:pt x="1962560" y="88473"/>
                  <a:pt x="2005202" y="76025"/>
                  <a:pt x="2048256" y="65261"/>
                </a:cubicBezTo>
                <a:cubicBezTo>
                  <a:pt x="2060448" y="62213"/>
                  <a:pt x="2072910" y="60091"/>
                  <a:pt x="2084832" y="56117"/>
                </a:cubicBezTo>
                <a:cubicBezTo>
                  <a:pt x="2117559" y="45208"/>
                  <a:pt x="2151260" y="25945"/>
                  <a:pt x="2185416" y="19541"/>
                </a:cubicBezTo>
                <a:cubicBezTo>
                  <a:pt x="2215523" y="13896"/>
                  <a:pt x="2246392" y="13604"/>
                  <a:pt x="2276856" y="10397"/>
                </a:cubicBezTo>
                <a:lnTo>
                  <a:pt x="2359152" y="1253"/>
                </a:lnTo>
                <a:cubicBezTo>
                  <a:pt x="2599944" y="7349"/>
                  <a:pt x="2841453" y="0"/>
                  <a:pt x="3081528" y="19541"/>
                </a:cubicBezTo>
                <a:cubicBezTo>
                  <a:pt x="3107661" y="21668"/>
                  <a:pt x="3122683" y="52406"/>
                  <a:pt x="3145536" y="65261"/>
                </a:cubicBezTo>
                <a:cubicBezTo>
                  <a:pt x="3171700" y="79978"/>
                  <a:pt x="3200400" y="89645"/>
                  <a:pt x="3227832" y="101837"/>
                </a:cubicBezTo>
                <a:cubicBezTo>
                  <a:pt x="3246120" y="120125"/>
                  <a:pt x="3261465" y="141931"/>
                  <a:pt x="3282696" y="156701"/>
                </a:cubicBezTo>
                <a:cubicBezTo>
                  <a:pt x="3334474" y="192720"/>
                  <a:pt x="3460565" y="254356"/>
                  <a:pt x="3520440" y="303005"/>
                </a:cubicBezTo>
                <a:cubicBezTo>
                  <a:pt x="3543858" y="322032"/>
                  <a:pt x="3562337" y="346481"/>
                  <a:pt x="3584448" y="367013"/>
                </a:cubicBezTo>
                <a:cubicBezTo>
                  <a:pt x="3605040" y="386134"/>
                  <a:pt x="3627663" y="402974"/>
                  <a:pt x="3648456" y="421877"/>
                </a:cubicBezTo>
                <a:cubicBezTo>
                  <a:pt x="3661214" y="433475"/>
                  <a:pt x="3671366" y="447940"/>
                  <a:pt x="3685032" y="458453"/>
                </a:cubicBezTo>
                <a:cubicBezTo>
                  <a:pt x="3711164" y="478555"/>
                  <a:pt x="3740742" y="493820"/>
                  <a:pt x="3767328" y="513317"/>
                </a:cubicBezTo>
                <a:cubicBezTo>
                  <a:pt x="3820245" y="552123"/>
                  <a:pt x="3857100" y="593945"/>
                  <a:pt x="3904488" y="641333"/>
                </a:cubicBezTo>
                <a:lnTo>
                  <a:pt x="3931920" y="668765"/>
                </a:lnTo>
                <a:lnTo>
                  <a:pt x="3977640" y="714485"/>
                </a:lnTo>
                <a:cubicBezTo>
                  <a:pt x="3986784" y="723629"/>
                  <a:pt x="3999289" y="730351"/>
                  <a:pt x="4005072" y="741917"/>
                </a:cubicBezTo>
                <a:cubicBezTo>
                  <a:pt x="4011168" y="754109"/>
                  <a:pt x="4014728" y="767943"/>
                  <a:pt x="4023360" y="778493"/>
                </a:cubicBezTo>
                <a:cubicBezTo>
                  <a:pt x="4042467" y="801846"/>
                  <a:pt x="4071844" y="816627"/>
                  <a:pt x="4087368" y="842501"/>
                </a:cubicBezTo>
                <a:cubicBezTo>
                  <a:pt x="4096512" y="857741"/>
                  <a:pt x="4106852" y="872325"/>
                  <a:pt x="4114800" y="888221"/>
                </a:cubicBezTo>
                <a:cubicBezTo>
                  <a:pt x="4122141" y="902902"/>
                  <a:pt x="4125117" y="919593"/>
                  <a:pt x="4133088" y="933941"/>
                </a:cubicBezTo>
                <a:cubicBezTo>
                  <a:pt x="4169630" y="999717"/>
                  <a:pt x="4155655" y="939060"/>
                  <a:pt x="4178808" y="1016237"/>
                </a:cubicBezTo>
                <a:cubicBezTo>
                  <a:pt x="4183274" y="1031123"/>
                  <a:pt x="4185251" y="1046652"/>
                  <a:pt x="4187952" y="1061957"/>
                </a:cubicBezTo>
                <a:cubicBezTo>
                  <a:pt x="4194396" y="1098473"/>
                  <a:pt x="4206240" y="1171685"/>
                  <a:pt x="4206240" y="1171685"/>
                </a:cubicBezTo>
                <a:cubicBezTo>
                  <a:pt x="4200144" y="1229597"/>
                  <a:pt x="4197525" y="1287981"/>
                  <a:pt x="4187952" y="1345421"/>
                </a:cubicBezTo>
                <a:cubicBezTo>
                  <a:pt x="4185254" y="1361612"/>
                  <a:pt x="4176456" y="1376198"/>
                  <a:pt x="4169664" y="1391141"/>
                </a:cubicBezTo>
                <a:cubicBezTo>
                  <a:pt x="4161203" y="1409755"/>
                  <a:pt x="4153574" y="1428992"/>
                  <a:pt x="4142232" y="1446005"/>
                </a:cubicBezTo>
                <a:cubicBezTo>
                  <a:pt x="4103838" y="1503595"/>
                  <a:pt x="4079575" y="1509961"/>
                  <a:pt x="4032504" y="1564877"/>
                </a:cubicBezTo>
                <a:cubicBezTo>
                  <a:pt x="4015440" y="1584785"/>
                  <a:pt x="4003721" y="1608869"/>
                  <a:pt x="3986784" y="1628885"/>
                </a:cubicBezTo>
                <a:cubicBezTo>
                  <a:pt x="3964334" y="1655417"/>
                  <a:pt x="3894748" y="1719291"/>
                  <a:pt x="3867912" y="1738613"/>
                </a:cubicBezTo>
                <a:cubicBezTo>
                  <a:pt x="3814401" y="1777141"/>
                  <a:pt x="3763575" y="1821561"/>
                  <a:pt x="3703320" y="1848341"/>
                </a:cubicBezTo>
                <a:cubicBezTo>
                  <a:pt x="3648456" y="1872725"/>
                  <a:pt x="3596576" y="1905424"/>
                  <a:pt x="3538728" y="1921493"/>
                </a:cubicBezTo>
                <a:lnTo>
                  <a:pt x="3374136" y="1967213"/>
                </a:lnTo>
                <a:cubicBezTo>
                  <a:pt x="3295319" y="1962834"/>
                  <a:pt x="3100423" y="1961505"/>
                  <a:pt x="2980944" y="1939781"/>
                </a:cubicBezTo>
                <a:cubicBezTo>
                  <a:pt x="2968579" y="1937533"/>
                  <a:pt x="2956560" y="1933685"/>
                  <a:pt x="2944368" y="1930637"/>
                </a:cubicBezTo>
                <a:cubicBezTo>
                  <a:pt x="2929128" y="1921493"/>
                  <a:pt x="2914251" y="1911716"/>
                  <a:pt x="2898648" y="1903205"/>
                </a:cubicBezTo>
                <a:cubicBezTo>
                  <a:pt x="2880698" y="1893414"/>
                  <a:pt x="2859862" y="1888405"/>
                  <a:pt x="2843784" y="1875773"/>
                </a:cubicBezTo>
                <a:cubicBezTo>
                  <a:pt x="2816668" y="1854468"/>
                  <a:pt x="2797560" y="1824163"/>
                  <a:pt x="2770632" y="1802621"/>
                </a:cubicBezTo>
                <a:cubicBezTo>
                  <a:pt x="2740152" y="1778237"/>
                  <a:pt x="2700844" y="1761947"/>
                  <a:pt x="2679192" y="1729469"/>
                </a:cubicBezTo>
                <a:cubicBezTo>
                  <a:pt x="2673096" y="1720325"/>
                  <a:pt x="2669347" y="1709072"/>
                  <a:pt x="2660904" y="1702037"/>
                </a:cubicBezTo>
                <a:cubicBezTo>
                  <a:pt x="2650432" y="1693311"/>
                  <a:pt x="2635670" y="1691310"/>
                  <a:pt x="2624328" y="1683749"/>
                </a:cubicBezTo>
                <a:cubicBezTo>
                  <a:pt x="2511033" y="1608219"/>
                  <a:pt x="2630492" y="1681431"/>
                  <a:pt x="2551176" y="1619741"/>
                </a:cubicBezTo>
                <a:cubicBezTo>
                  <a:pt x="2533826" y="1606247"/>
                  <a:pt x="2514088" y="1596093"/>
                  <a:pt x="2496312" y="1583165"/>
                </a:cubicBezTo>
                <a:cubicBezTo>
                  <a:pt x="2434967" y="1538550"/>
                  <a:pt x="2465099" y="1551005"/>
                  <a:pt x="2395728" y="1510013"/>
                </a:cubicBezTo>
                <a:cubicBezTo>
                  <a:pt x="2347556" y="1481548"/>
                  <a:pt x="2295136" y="1459985"/>
                  <a:pt x="2249424" y="1427717"/>
                </a:cubicBezTo>
                <a:cubicBezTo>
                  <a:pt x="2197608" y="1391141"/>
                  <a:pt x="2149820" y="1348059"/>
                  <a:pt x="2093976" y="1317989"/>
                </a:cubicBezTo>
                <a:cubicBezTo>
                  <a:pt x="2054352" y="1296653"/>
                  <a:pt x="2013267" y="1277833"/>
                  <a:pt x="1975104" y="1253981"/>
                </a:cubicBezTo>
                <a:cubicBezTo>
                  <a:pt x="1939948" y="1232009"/>
                  <a:pt x="1910212" y="1201920"/>
                  <a:pt x="1874520" y="1180829"/>
                </a:cubicBezTo>
                <a:cubicBezTo>
                  <a:pt x="1842813" y="1162093"/>
                  <a:pt x="1806206" y="1152858"/>
                  <a:pt x="1773936" y="1135109"/>
                </a:cubicBezTo>
                <a:cubicBezTo>
                  <a:pt x="1745048" y="1119221"/>
                  <a:pt x="1720778" y="1095671"/>
                  <a:pt x="1691640" y="1080245"/>
                </a:cubicBezTo>
                <a:cubicBezTo>
                  <a:pt x="1668624" y="1068060"/>
                  <a:pt x="1642133" y="1063726"/>
                  <a:pt x="1618488" y="1052813"/>
                </a:cubicBezTo>
                <a:cubicBezTo>
                  <a:pt x="1602351" y="1045365"/>
                  <a:pt x="1588664" y="1033329"/>
                  <a:pt x="1572768" y="1025381"/>
                </a:cubicBezTo>
                <a:cubicBezTo>
                  <a:pt x="1564147" y="1021070"/>
                  <a:pt x="1553957" y="1020548"/>
                  <a:pt x="1545336" y="1016237"/>
                </a:cubicBezTo>
                <a:cubicBezTo>
                  <a:pt x="1525255" y="1006197"/>
                  <a:pt x="1514849" y="989501"/>
                  <a:pt x="1490472" y="988805"/>
                </a:cubicBezTo>
                <a:cubicBezTo>
                  <a:pt x="1286317" y="982972"/>
                  <a:pt x="1082040" y="982709"/>
                  <a:pt x="877824" y="979661"/>
                </a:cubicBezTo>
                <a:lnTo>
                  <a:pt x="557784" y="961373"/>
                </a:lnTo>
                <a:lnTo>
                  <a:pt x="347472" y="952229"/>
                </a:lnTo>
                <a:cubicBezTo>
                  <a:pt x="335280" y="949181"/>
                  <a:pt x="323337" y="944862"/>
                  <a:pt x="310896" y="943085"/>
                </a:cubicBezTo>
                <a:cubicBezTo>
                  <a:pt x="238396" y="932728"/>
                  <a:pt x="237721" y="933941"/>
                  <a:pt x="182880" y="933941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5943600" y="2743200"/>
            <a:ext cx="12192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Freeform 6"/>
          <p:cNvSpPr/>
          <p:nvPr/>
        </p:nvSpPr>
        <p:spPr>
          <a:xfrm>
            <a:off x="6477000" y="3200400"/>
            <a:ext cx="79130" cy="54072"/>
          </a:xfrm>
          <a:custGeom>
            <a:avLst/>
            <a:gdLst>
              <a:gd name="connsiteX0" fmla="*/ 5978 w 79130"/>
              <a:gd name="connsiteY0" fmla="*/ 4572 h 54072"/>
              <a:gd name="connsiteX1" fmla="*/ 79130 w 79130"/>
              <a:gd name="connsiteY1" fmla="*/ 13716 h 54072"/>
              <a:gd name="connsiteX2" fmla="*/ 51698 w 79130"/>
              <a:gd name="connsiteY2" fmla="*/ 41148 h 54072"/>
              <a:gd name="connsiteX3" fmla="*/ 5978 w 79130"/>
              <a:gd name="connsiteY3" fmla="*/ 4572 h 54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130" h="54072">
                <a:moveTo>
                  <a:pt x="5978" y="4572"/>
                </a:moveTo>
                <a:cubicBezTo>
                  <a:pt x="10550" y="0"/>
                  <a:pt x="54746" y="10668"/>
                  <a:pt x="79130" y="13716"/>
                </a:cubicBezTo>
                <a:cubicBezTo>
                  <a:pt x="69986" y="22860"/>
                  <a:pt x="64243" y="38012"/>
                  <a:pt x="51698" y="41148"/>
                </a:cubicBezTo>
                <a:cubicBezTo>
                  <a:pt x="0" y="54072"/>
                  <a:pt x="1406" y="9144"/>
                  <a:pt x="5978" y="4572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6324600" y="2743200"/>
            <a:ext cx="320438" cy="360578"/>
          </a:xfrm>
          <a:custGeom>
            <a:avLst/>
            <a:gdLst>
              <a:gd name="connsiteX0" fmla="*/ 146702 w 320438"/>
              <a:gd name="connsiteY0" fmla="*/ 120988 h 360578"/>
              <a:gd name="connsiteX1" fmla="*/ 55262 w 320438"/>
              <a:gd name="connsiteY1" fmla="*/ 148420 h 360578"/>
              <a:gd name="connsiteX2" fmla="*/ 27830 w 320438"/>
              <a:gd name="connsiteY2" fmla="*/ 139276 h 360578"/>
              <a:gd name="connsiteX3" fmla="*/ 398 w 320438"/>
              <a:gd name="connsiteY3" fmla="*/ 84412 h 360578"/>
              <a:gd name="connsiteX4" fmla="*/ 9542 w 320438"/>
              <a:gd name="connsiteY4" fmla="*/ 47836 h 360578"/>
              <a:gd name="connsiteX5" fmla="*/ 64406 w 320438"/>
              <a:gd name="connsiteY5" fmla="*/ 29548 h 360578"/>
              <a:gd name="connsiteX6" fmla="*/ 119270 w 320438"/>
              <a:gd name="connsiteY6" fmla="*/ 2116 h 360578"/>
              <a:gd name="connsiteX7" fmla="*/ 274718 w 320438"/>
              <a:gd name="connsiteY7" fmla="*/ 11260 h 360578"/>
              <a:gd name="connsiteX8" fmla="*/ 283862 w 320438"/>
              <a:gd name="connsiteY8" fmla="*/ 38692 h 360578"/>
              <a:gd name="connsiteX9" fmla="*/ 320438 w 320438"/>
              <a:gd name="connsiteY9" fmla="*/ 93556 h 360578"/>
              <a:gd name="connsiteX10" fmla="*/ 256430 w 320438"/>
              <a:gd name="connsiteY10" fmla="*/ 175852 h 360578"/>
              <a:gd name="connsiteX11" fmla="*/ 247286 w 320438"/>
              <a:gd name="connsiteY11" fmla="*/ 212428 h 360578"/>
              <a:gd name="connsiteX12" fmla="*/ 238142 w 320438"/>
              <a:gd name="connsiteY12" fmla="*/ 258148 h 360578"/>
              <a:gd name="connsiteX13" fmla="*/ 219854 w 320438"/>
              <a:gd name="connsiteY13" fmla="*/ 313012 h 360578"/>
              <a:gd name="connsiteX14" fmla="*/ 210710 w 320438"/>
              <a:gd name="connsiteY14" fmla="*/ 340444 h 360578"/>
              <a:gd name="connsiteX15" fmla="*/ 183278 w 320438"/>
              <a:gd name="connsiteY15" fmla="*/ 358732 h 360578"/>
              <a:gd name="connsiteX16" fmla="*/ 137558 w 320438"/>
              <a:gd name="connsiteY16" fmla="*/ 349588 h 360578"/>
              <a:gd name="connsiteX17" fmla="*/ 146702 w 320438"/>
              <a:gd name="connsiteY17" fmla="*/ 322156 h 360578"/>
              <a:gd name="connsiteX18" fmla="*/ 174134 w 320438"/>
              <a:gd name="connsiteY18" fmla="*/ 294724 h 360578"/>
              <a:gd name="connsiteX19" fmla="*/ 219854 w 320438"/>
              <a:gd name="connsiteY19" fmla="*/ 249004 h 360578"/>
              <a:gd name="connsiteX20" fmla="*/ 228998 w 320438"/>
              <a:gd name="connsiteY20" fmla="*/ 221572 h 360578"/>
              <a:gd name="connsiteX21" fmla="*/ 201566 w 320438"/>
              <a:gd name="connsiteY21" fmla="*/ 139276 h 360578"/>
              <a:gd name="connsiteX22" fmla="*/ 174134 w 320438"/>
              <a:gd name="connsiteY22" fmla="*/ 130132 h 360578"/>
              <a:gd name="connsiteX23" fmla="*/ 146702 w 320438"/>
              <a:gd name="connsiteY23" fmla="*/ 120988 h 360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20438" h="360578">
                <a:moveTo>
                  <a:pt x="146702" y="120988"/>
                </a:moveTo>
                <a:cubicBezTo>
                  <a:pt x="79916" y="143250"/>
                  <a:pt x="110540" y="134601"/>
                  <a:pt x="55262" y="148420"/>
                </a:cubicBezTo>
                <a:cubicBezTo>
                  <a:pt x="46118" y="145372"/>
                  <a:pt x="35356" y="145297"/>
                  <a:pt x="27830" y="139276"/>
                </a:cubicBezTo>
                <a:cubicBezTo>
                  <a:pt x="11716" y="126384"/>
                  <a:pt x="6422" y="102483"/>
                  <a:pt x="398" y="84412"/>
                </a:cubicBezTo>
                <a:cubicBezTo>
                  <a:pt x="3446" y="72220"/>
                  <a:pt x="0" y="56015"/>
                  <a:pt x="9542" y="47836"/>
                </a:cubicBezTo>
                <a:cubicBezTo>
                  <a:pt x="24178" y="35291"/>
                  <a:pt x="48366" y="40241"/>
                  <a:pt x="64406" y="29548"/>
                </a:cubicBezTo>
                <a:cubicBezTo>
                  <a:pt x="99858" y="5913"/>
                  <a:pt x="81412" y="14735"/>
                  <a:pt x="119270" y="2116"/>
                </a:cubicBezTo>
                <a:cubicBezTo>
                  <a:pt x="171086" y="5164"/>
                  <a:pt x="224048" y="0"/>
                  <a:pt x="274718" y="11260"/>
                </a:cubicBezTo>
                <a:cubicBezTo>
                  <a:pt x="284127" y="13351"/>
                  <a:pt x="279181" y="30266"/>
                  <a:pt x="283862" y="38692"/>
                </a:cubicBezTo>
                <a:cubicBezTo>
                  <a:pt x="294536" y="57905"/>
                  <a:pt x="320438" y="93556"/>
                  <a:pt x="320438" y="93556"/>
                </a:cubicBezTo>
                <a:cubicBezTo>
                  <a:pt x="276689" y="159180"/>
                  <a:pt x="299404" y="132878"/>
                  <a:pt x="256430" y="175852"/>
                </a:cubicBezTo>
                <a:cubicBezTo>
                  <a:pt x="253382" y="188044"/>
                  <a:pt x="250012" y="200160"/>
                  <a:pt x="247286" y="212428"/>
                </a:cubicBezTo>
                <a:cubicBezTo>
                  <a:pt x="243915" y="227600"/>
                  <a:pt x="242231" y="243154"/>
                  <a:pt x="238142" y="258148"/>
                </a:cubicBezTo>
                <a:cubicBezTo>
                  <a:pt x="233070" y="276746"/>
                  <a:pt x="225950" y="294724"/>
                  <a:pt x="219854" y="313012"/>
                </a:cubicBezTo>
                <a:cubicBezTo>
                  <a:pt x="216806" y="322156"/>
                  <a:pt x="218730" y="335097"/>
                  <a:pt x="210710" y="340444"/>
                </a:cubicBezTo>
                <a:lnTo>
                  <a:pt x="183278" y="358732"/>
                </a:lnTo>
                <a:cubicBezTo>
                  <a:pt x="168038" y="355684"/>
                  <a:pt x="148548" y="360578"/>
                  <a:pt x="137558" y="349588"/>
                </a:cubicBezTo>
                <a:cubicBezTo>
                  <a:pt x="130742" y="342772"/>
                  <a:pt x="141355" y="330176"/>
                  <a:pt x="146702" y="322156"/>
                </a:cubicBezTo>
                <a:cubicBezTo>
                  <a:pt x="153875" y="311396"/>
                  <a:pt x="165855" y="304658"/>
                  <a:pt x="174134" y="294724"/>
                </a:cubicBezTo>
                <a:cubicBezTo>
                  <a:pt x="212234" y="249004"/>
                  <a:pt x="169562" y="282532"/>
                  <a:pt x="219854" y="249004"/>
                </a:cubicBezTo>
                <a:cubicBezTo>
                  <a:pt x="222902" y="239860"/>
                  <a:pt x="228998" y="231211"/>
                  <a:pt x="228998" y="221572"/>
                </a:cubicBezTo>
                <a:cubicBezTo>
                  <a:pt x="228998" y="198370"/>
                  <a:pt x="223647" y="156941"/>
                  <a:pt x="201566" y="139276"/>
                </a:cubicBezTo>
                <a:cubicBezTo>
                  <a:pt x="194040" y="133255"/>
                  <a:pt x="183278" y="133180"/>
                  <a:pt x="174134" y="130132"/>
                </a:cubicBezTo>
                <a:lnTo>
                  <a:pt x="146702" y="120988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 asked “what’s your name?”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895600" y="1295400"/>
            <a:ext cx="28520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马太说你叫参射什么名字</a:t>
            </a:r>
            <a:r>
              <a:rPr lang="en-US" altLang="zh-CN" dirty="0" smtClean="0"/>
              <a:t>?</a:t>
            </a:r>
            <a:endParaRPr lang="en-US" dirty="0"/>
          </a:p>
        </p:txBody>
      </p:sp>
      <p:pic>
        <p:nvPicPr>
          <p:cNvPr id="12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Mia Ham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14600" y="1676400"/>
            <a:ext cx="3810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reeform 2"/>
          <p:cNvSpPr/>
          <p:nvPr/>
        </p:nvSpPr>
        <p:spPr>
          <a:xfrm>
            <a:off x="5486400" y="1119769"/>
            <a:ext cx="3712464" cy="2857871"/>
          </a:xfrm>
          <a:custGeom>
            <a:avLst/>
            <a:gdLst>
              <a:gd name="connsiteX0" fmla="*/ 18288 w 3712464"/>
              <a:gd name="connsiteY0" fmla="*/ 2144639 h 2857871"/>
              <a:gd name="connsiteX1" fmla="*/ 91440 w 3712464"/>
              <a:gd name="connsiteY1" fmla="*/ 2071487 h 2857871"/>
              <a:gd name="connsiteX2" fmla="*/ 155448 w 3712464"/>
              <a:gd name="connsiteY2" fmla="*/ 2007479 h 2857871"/>
              <a:gd name="connsiteX3" fmla="*/ 320040 w 3712464"/>
              <a:gd name="connsiteY3" fmla="*/ 1861175 h 2857871"/>
              <a:gd name="connsiteX4" fmla="*/ 722376 w 3712464"/>
              <a:gd name="connsiteY4" fmla="*/ 1577711 h 2857871"/>
              <a:gd name="connsiteX5" fmla="*/ 950976 w 3712464"/>
              <a:gd name="connsiteY5" fmla="*/ 1422263 h 2857871"/>
              <a:gd name="connsiteX6" fmla="*/ 1289304 w 3712464"/>
              <a:gd name="connsiteY6" fmla="*/ 1157087 h 2857871"/>
              <a:gd name="connsiteX7" fmla="*/ 1911096 w 3712464"/>
              <a:gd name="connsiteY7" fmla="*/ 736463 h 2857871"/>
              <a:gd name="connsiteX8" fmla="*/ 2157984 w 3712464"/>
              <a:gd name="connsiteY8" fmla="*/ 571871 h 2857871"/>
              <a:gd name="connsiteX9" fmla="*/ 2258568 w 3712464"/>
              <a:gd name="connsiteY9" fmla="*/ 498719 h 2857871"/>
              <a:gd name="connsiteX10" fmla="*/ 2514600 w 3712464"/>
              <a:gd name="connsiteY10" fmla="*/ 270119 h 2857871"/>
              <a:gd name="connsiteX11" fmla="*/ 2615184 w 3712464"/>
              <a:gd name="connsiteY11" fmla="*/ 206111 h 2857871"/>
              <a:gd name="connsiteX12" fmla="*/ 2697480 w 3712464"/>
              <a:gd name="connsiteY12" fmla="*/ 160391 h 2857871"/>
              <a:gd name="connsiteX13" fmla="*/ 2761488 w 3712464"/>
              <a:gd name="connsiteY13" fmla="*/ 105527 h 2857871"/>
              <a:gd name="connsiteX14" fmla="*/ 2871216 w 3712464"/>
              <a:gd name="connsiteY14" fmla="*/ 41519 h 2857871"/>
              <a:gd name="connsiteX15" fmla="*/ 2935224 w 3712464"/>
              <a:gd name="connsiteY15" fmla="*/ 4943 h 2857871"/>
              <a:gd name="connsiteX16" fmla="*/ 2962656 w 3712464"/>
              <a:gd name="connsiteY16" fmla="*/ 14087 h 2857871"/>
              <a:gd name="connsiteX17" fmla="*/ 3044952 w 3712464"/>
              <a:gd name="connsiteY17" fmla="*/ 41519 h 2857871"/>
              <a:gd name="connsiteX18" fmla="*/ 3118104 w 3712464"/>
              <a:gd name="connsiteY18" fmla="*/ 87239 h 2857871"/>
              <a:gd name="connsiteX19" fmla="*/ 3145536 w 3712464"/>
              <a:gd name="connsiteY19" fmla="*/ 105527 h 2857871"/>
              <a:gd name="connsiteX20" fmla="*/ 3191256 w 3712464"/>
              <a:gd name="connsiteY20" fmla="*/ 123815 h 2857871"/>
              <a:gd name="connsiteX21" fmla="*/ 3227832 w 3712464"/>
              <a:gd name="connsiteY21" fmla="*/ 160391 h 2857871"/>
              <a:gd name="connsiteX22" fmla="*/ 3337560 w 3712464"/>
              <a:gd name="connsiteY22" fmla="*/ 233543 h 2857871"/>
              <a:gd name="connsiteX23" fmla="*/ 3364992 w 3712464"/>
              <a:gd name="connsiteY23" fmla="*/ 270119 h 2857871"/>
              <a:gd name="connsiteX24" fmla="*/ 3465576 w 3712464"/>
              <a:gd name="connsiteY24" fmla="*/ 370703 h 2857871"/>
              <a:gd name="connsiteX25" fmla="*/ 3547872 w 3712464"/>
              <a:gd name="connsiteY25" fmla="*/ 517007 h 2857871"/>
              <a:gd name="connsiteX26" fmla="*/ 3621024 w 3712464"/>
              <a:gd name="connsiteY26" fmla="*/ 672455 h 2857871"/>
              <a:gd name="connsiteX27" fmla="*/ 3666744 w 3712464"/>
              <a:gd name="connsiteY27" fmla="*/ 745607 h 2857871"/>
              <a:gd name="connsiteX28" fmla="*/ 3685032 w 3712464"/>
              <a:gd name="connsiteY28" fmla="*/ 818759 h 2857871"/>
              <a:gd name="connsiteX29" fmla="*/ 3694176 w 3712464"/>
              <a:gd name="connsiteY29" fmla="*/ 882767 h 2857871"/>
              <a:gd name="connsiteX30" fmla="*/ 3712464 w 3712464"/>
              <a:gd name="connsiteY30" fmla="*/ 965063 h 2857871"/>
              <a:gd name="connsiteX31" fmla="*/ 3685032 w 3712464"/>
              <a:gd name="connsiteY31" fmla="*/ 1266815 h 2857871"/>
              <a:gd name="connsiteX32" fmla="*/ 3675888 w 3712464"/>
              <a:gd name="connsiteY32" fmla="*/ 1339967 h 2857871"/>
              <a:gd name="connsiteX33" fmla="*/ 3648456 w 3712464"/>
              <a:gd name="connsiteY33" fmla="*/ 1413119 h 2857871"/>
              <a:gd name="connsiteX34" fmla="*/ 3575304 w 3712464"/>
              <a:gd name="connsiteY34" fmla="*/ 1595999 h 2857871"/>
              <a:gd name="connsiteX35" fmla="*/ 3483864 w 3712464"/>
              <a:gd name="connsiteY35" fmla="*/ 1797167 h 2857871"/>
              <a:gd name="connsiteX36" fmla="*/ 3410712 w 3712464"/>
              <a:gd name="connsiteY36" fmla="*/ 1925183 h 2857871"/>
              <a:gd name="connsiteX37" fmla="*/ 3310128 w 3712464"/>
              <a:gd name="connsiteY37" fmla="*/ 2181215 h 2857871"/>
              <a:gd name="connsiteX38" fmla="*/ 3255264 w 3712464"/>
              <a:gd name="connsiteY38" fmla="*/ 2263511 h 2857871"/>
              <a:gd name="connsiteX39" fmla="*/ 3227832 w 3712464"/>
              <a:gd name="connsiteY39" fmla="*/ 2345807 h 2857871"/>
              <a:gd name="connsiteX40" fmla="*/ 3191256 w 3712464"/>
              <a:gd name="connsiteY40" fmla="*/ 2418959 h 2857871"/>
              <a:gd name="connsiteX41" fmla="*/ 3182112 w 3712464"/>
              <a:gd name="connsiteY41" fmla="*/ 2464679 h 2857871"/>
              <a:gd name="connsiteX42" fmla="*/ 3163824 w 3712464"/>
              <a:gd name="connsiteY42" fmla="*/ 2492111 h 2857871"/>
              <a:gd name="connsiteX43" fmla="*/ 3145536 w 3712464"/>
              <a:gd name="connsiteY43" fmla="*/ 2528687 h 2857871"/>
              <a:gd name="connsiteX44" fmla="*/ 3108960 w 3712464"/>
              <a:gd name="connsiteY44" fmla="*/ 2674991 h 2857871"/>
              <a:gd name="connsiteX45" fmla="*/ 3081528 w 3712464"/>
              <a:gd name="connsiteY45" fmla="*/ 2757287 h 2857871"/>
              <a:gd name="connsiteX46" fmla="*/ 3072384 w 3712464"/>
              <a:gd name="connsiteY46" fmla="*/ 2784719 h 2857871"/>
              <a:gd name="connsiteX47" fmla="*/ 2990088 w 3712464"/>
              <a:gd name="connsiteY47" fmla="*/ 2857871 h 2857871"/>
              <a:gd name="connsiteX48" fmla="*/ 2788920 w 3712464"/>
              <a:gd name="connsiteY48" fmla="*/ 2848727 h 2857871"/>
              <a:gd name="connsiteX49" fmla="*/ 2715768 w 3712464"/>
              <a:gd name="connsiteY49" fmla="*/ 2821295 h 2857871"/>
              <a:gd name="connsiteX50" fmla="*/ 2651760 w 3712464"/>
              <a:gd name="connsiteY50" fmla="*/ 2803007 h 2857871"/>
              <a:gd name="connsiteX51" fmla="*/ 2578608 w 3712464"/>
              <a:gd name="connsiteY51" fmla="*/ 2784719 h 2857871"/>
              <a:gd name="connsiteX52" fmla="*/ 2505456 w 3712464"/>
              <a:gd name="connsiteY52" fmla="*/ 2748143 h 2857871"/>
              <a:gd name="connsiteX53" fmla="*/ 2441448 w 3712464"/>
              <a:gd name="connsiteY53" fmla="*/ 2729855 h 2857871"/>
              <a:gd name="connsiteX54" fmla="*/ 2368296 w 3712464"/>
              <a:gd name="connsiteY54" fmla="*/ 2702423 h 2857871"/>
              <a:gd name="connsiteX55" fmla="*/ 2304288 w 3712464"/>
              <a:gd name="connsiteY55" fmla="*/ 2674991 h 2857871"/>
              <a:gd name="connsiteX56" fmla="*/ 2221992 w 3712464"/>
              <a:gd name="connsiteY56" fmla="*/ 2656703 h 2857871"/>
              <a:gd name="connsiteX57" fmla="*/ 2112264 w 3712464"/>
              <a:gd name="connsiteY57" fmla="*/ 2620127 h 2857871"/>
              <a:gd name="connsiteX58" fmla="*/ 2075688 w 3712464"/>
              <a:gd name="connsiteY58" fmla="*/ 2601839 h 2857871"/>
              <a:gd name="connsiteX59" fmla="*/ 1947672 w 3712464"/>
              <a:gd name="connsiteY59" fmla="*/ 2583551 h 2857871"/>
              <a:gd name="connsiteX60" fmla="*/ 1847088 w 3712464"/>
              <a:gd name="connsiteY60" fmla="*/ 2556119 h 2857871"/>
              <a:gd name="connsiteX61" fmla="*/ 1792224 w 3712464"/>
              <a:gd name="connsiteY61" fmla="*/ 2546975 h 2857871"/>
              <a:gd name="connsiteX62" fmla="*/ 1298448 w 3712464"/>
              <a:gd name="connsiteY62" fmla="*/ 2528687 h 2857871"/>
              <a:gd name="connsiteX63" fmla="*/ 877824 w 3712464"/>
              <a:gd name="connsiteY63" fmla="*/ 2482967 h 2857871"/>
              <a:gd name="connsiteX64" fmla="*/ 813816 w 3712464"/>
              <a:gd name="connsiteY64" fmla="*/ 2473823 h 2857871"/>
              <a:gd name="connsiteX65" fmla="*/ 758952 w 3712464"/>
              <a:gd name="connsiteY65" fmla="*/ 2455535 h 2857871"/>
              <a:gd name="connsiteX66" fmla="*/ 722376 w 3712464"/>
              <a:gd name="connsiteY66" fmla="*/ 2437247 h 2857871"/>
              <a:gd name="connsiteX67" fmla="*/ 676656 w 3712464"/>
              <a:gd name="connsiteY67" fmla="*/ 2428103 h 2857871"/>
              <a:gd name="connsiteX68" fmla="*/ 649224 w 3712464"/>
              <a:gd name="connsiteY68" fmla="*/ 2418959 h 2857871"/>
              <a:gd name="connsiteX69" fmla="*/ 585216 w 3712464"/>
              <a:gd name="connsiteY69" fmla="*/ 2409815 h 2857871"/>
              <a:gd name="connsiteX70" fmla="*/ 548640 w 3712464"/>
              <a:gd name="connsiteY70" fmla="*/ 2400671 h 2857871"/>
              <a:gd name="connsiteX71" fmla="*/ 493776 w 3712464"/>
              <a:gd name="connsiteY71" fmla="*/ 2391527 h 2857871"/>
              <a:gd name="connsiteX72" fmla="*/ 420624 w 3712464"/>
              <a:gd name="connsiteY72" fmla="*/ 2345807 h 2857871"/>
              <a:gd name="connsiteX73" fmla="*/ 393192 w 3712464"/>
              <a:gd name="connsiteY73" fmla="*/ 2318375 h 2857871"/>
              <a:gd name="connsiteX74" fmla="*/ 374904 w 3712464"/>
              <a:gd name="connsiteY74" fmla="*/ 2290943 h 2857871"/>
              <a:gd name="connsiteX75" fmla="*/ 320040 w 3712464"/>
              <a:gd name="connsiteY75" fmla="*/ 2263511 h 2857871"/>
              <a:gd name="connsiteX76" fmla="*/ 292608 w 3712464"/>
              <a:gd name="connsiteY76" fmla="*/ 2245223 h 2857871"/>
              <a:gd name="connsiteX77" fmla="*/ 128016 w 3712464"/>
              <a:gd name="connsiteY77" fmla="*/ 2226935 h 2857871"/>
              <a:gd name="connsiteX78" fmla="*/ 9144 w 3712464"/>
              <a:gd name="connsiteY78" fmla="*/ 2199503 h 2857871"/>
              <a:gd name="connsiteX79" fmla="*/ 0 w 3712464"/>
              <a:gd name="connsiteY79" fmla="*/ 2199503 h 2857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3712464" h="2857871">
                <a:moveTo>
                  <a:pt x="18288" y="2144639"/>
                </a:moveTo>
                <a:lnTo>
                  <a:pt x="91440" y="2071487"/>
                </a:lnTo>
                <a:cubicBezTo>
                  <a:pt x="112776" y="2050151"/>
                  <a:pt x="132896" y="2027525"/>
                  <a:pt x="155448" y="2007479"/>
                </a:cubicBezTo>
                <a:cubicBezTo>
                  <a:pt x="210312" y="1958711"/>
                  <a:pt x="260032" y="1903453"/>
                  <a:pt x="320040" y="1861175"/>
                </a:cubicBezTo>
                <a:lnTo>
                  <a:pt x="722376" y="1577711"/>
                </a:lnTo>
                <a:cubicBezTo>
                  <a:pt x="798021" y="1525088"/>
                  <a:pt x="878450" y="1479108"/>
                  <a:pt x="950976" y="1422263"/>
                </a:cubicBezTo>
                <a:cubicBezTo>
                  <a:pt x="1063752" y="1333871"/>
                  <a:pt x="1169557" y="1235778"/>
                  <a:pt x="1289304" y="1157087"/>
                </a:cubicBezTo>
                <a:cubicBezTo>
                  <a:pt x="1819533" y="808651"/>
                  <a:pt x="1401151" y="1087759"/>
                  <a:pt x="1911096" y="736463"/>
                </a:cubicBezTo>
                <a:cubicBezTo>
                  <a:pt x="2034540" y="651424"/>
                  <a:pt x="2024253" y="664454"/>
                  <a:pt x="2157984" y="571871"/>
                </a:cubicBezTo>
                <a:cubicBezTo>
                  <a:pt x="2192070" y="548273"/>
                  <a:pt x="2231025" y="529705"/>
                  <a:pt x="2258568" y="498719"/>
                </a:cubicBezTo>
                <a:cubicBezTo>
                  <a:pt x="2350279" y="395544"/>
                  <a:pt x="2373901" y="359655"/>
                  <a:pt x="2514600" y="270119"/>
                </a:cubicBezTo>
                <a:cubicBezTo>
                  <a:pt x="2548128" y="248783"/>
                  <a:pt x="2581106" y="226558"/>
                  <a:pt x="2615184" y="206111"/>
                </a:cubicBezTo>
                <a:cubicBezTo>
                  <a:pt x="2642093" y="189966"/>
                  <a:pt x="2671621" y="178169"/>
                  <a:pt x="2697480" y="160391"/>
                </a:cubicBezTo>
                <a:cubicBezTo>
                  <a:pt x="2720637" y="144471"/>
                  <a:pt x="2739214" y="122661"/>
                  <a:pt x="2761488" y="105527"/>
                </a:cubicBezTo>
                <a:cubicBezTo>
                  <a:pt x="2837141" y="47333"/>
                  <a:pt x="2793180" y="88340"/>
                  <a:pt x="2871216" y="41519"/>
                </a:cubicBezTo>
                <a:cubicBezTo>
                  <a:pt x="2940414" y="0"/>
                  <a:pt x="2877579" y="24158"/>
                  <a:pt x="2935224" y="4943"/>
                </a:cubicBezTo>
                <a:cubicBezTo>
                  <a:pt x="2944368" y="7991"/>
                  <a:pt x="2953388" y="11439"/>
                  <a:pt x="2962656" y="14087"/>
                </a:cubicBezTo>
                <a:cubicBezTo>
                  <a:pt x="2998503" y="24329"/>
                  <a:pt x="3009313" y="22329"/>
                  <a:pt x="3044952" y="41519"/>
                </a:cubicBezTo>
                <a:cubicBezTo>
                  <a:pt x="3070270" y="55152"/>
                  <a:pt x="3094179" y="71289"/>
                  <a:pt x="3118104" y="87239"/>
                </a:cubicBezTo>
                <a:cubicBezTo>
                  <a:pt x="3127248" y="93335"/>
                  <a:pt x="3135706" y="100612"/>
                  <a:pt x="3145536" y="105527"/>
                </a:cubicBezTo>
                <a:cubicBezTo>
                  <a:pt x="3160217" y="112868"/>
                  <a:pt x="3176016" y="117719"/>
                  <a:pt x="3191256" y="123815"/>
                </a:cubicBezTo>
                <a:cubicBezTo>
                  <a:pt x="3203448" y="136007"/>
                  <a:pt x="3214222" y="149805"/>
                  <a:pt x="3227832" y="160391"/>
                </a:cubicBezTo>
                <a:cubicBezTo>
                  <a:pt x="3314419" y="227737"/>
                  <a:pt x="3231968" y="138510"/>
                  <a:pt x="3337560" y="233543"/>
                </a:cubicBezTo>
                <a:cubicBezTo>
                  <a:pt x="3348888" y="243738"/>
                  <a:pt x="3354593" y="258978"/>
                  <a:pt x="3364992" y="270119"/>
                </a:cubicBezTo>
                <a:cubicBezTo>
                  <a:pt x="3397345" y="304783"/>
                  <a:pt x="3440446" y="330495"/>
                  <a:pt x="3465576" y="370703"/>
                </a:cubicBezTo>
                <a:cubicBezTo>
                  <a:pt x="3513330" y="447110"/>
                  <a:pt x="3510207" y="436969"/>
                  <a:pt x="3547872" y="517007"/>
                </a:cubicBezTo>
                <a:cubicBezTo>
                  <a:pt x="3577436" y="579832"/>
                  <a:pt x="3587446" y="612760"/>
                  <a:pt x="3621024" y="672455"/>
                </a:cubicBezTo>
                <a:cubicBezTo>
                  <a:pt x="3635121" y="697517"/>
                  <a:pt x="3651504" y="721223"/>
                  <a:pt x="3666744" y="745607"/>
                </a:cubicBezTo>
                <a:cubicBezTo>
                  <a:pt x="3672840" y="769991"/>
                  <a:pt x="3680103" y="794113"/>
                  <a:pt x="3685032" y="818759"/>
                </a:cubicBezTo>
                <a:cubicBezTo>
                  <a:pt x="3689259" y="839893"/>
                  <a:pt x="3690204" y="861584"/>
                  <a:pt x="3694176" y="882767"/>
                </a:cubicBezTo>
                <a:cubicBezTo>
                  <a:pt x="3699355" y="910387"/>
                  <a:pt x="3706368" y="937631"/>
                  <a:pt x="3712464" y="965063"/>
                </a:cubicBezTo>
                <a:cubicBezTo>
                  <a:pt x="3703320" y="1065647"/>
                  <a:pt x="3694839" y="1166293"/>
                  <a:pt x="3685032" y="1266815"/>
                </a:cubicBezTo>
                <a:cubicBezTo>
                  <a:pt x="3682646" y="1291273"/>
                  <a:pt x="3681848" y="1316127"/>
                  <a:pt x="3675888" y="1339967"/>
                </a:cubicBezTo>
                <a:cubicBezTo>
                  <a:pt x="3669572" y="1365232"/>
                  <a:pt x="3656691" y="1388413"/>
                  <a:pt x="3648456" y="1413119"/>
                </a:cubicBezTo>
                <a:cubicBezTo>
                  <a:pt x="3588302" y="1593581"/>
                  <a:pt x="3659810" y="1415719"/>
                  <a:pt x="3575304" y="1595999"/>
                </a:cubicBezTo>
                <a:cubicBezTo>
                  <a:pt x="3544041" y="1662694"/>
                  <a:pt x="3520409" y="1733214"/>
                  <a:pt x="3483864" y="1797167"/>
                </a:cubicBezTo>
                <a:cubicBezTo>
                  <a:pt x="3459480" y="1839839"/>
                  <a:pt x="3433386" y="1881578"/>
                  <a:pt x="3410712" y="1925183"/>
                </a:cubicBezTo>
                <a:cubicBezTo>
                  <a:pt x="3296955" y="2143946"/>
                  <a:pt x="3444835" y="1889349"/>
                  <a:pt x="3310128" y="2181215"/>
                </a:cubicBezTo>
                <a:cubicBezTo>
                  <a:pt x="3296312" y="2211150"/>
                  <a:pt x="3270008" y="2234022"/>
                  <a:pt x="3255264" y="2263511"/>
                </a:cubicBezTo>
                <a:cubicBezTo>
                  <a:pt x="3242332" y="2289374"/>
                  <a:pt x="3238842" y="2319069"/>
                  <a:pt x="3227832" y="2345807"/>
                </a:cubicBezTo>
                <a:cubicBezTo>
                  <a:pt x="3217452" y="2371016"/>
                  <a:pt x="3203448" y="2394575"/>
                  <a:pt x="3191256" y="2418959"/>
                </a:cubicBezTo>
                <a:cubicBezTo>
                  <a:pt x="3188208" y="2434199"/>
                  <a:pt x="3187569" y="2450127"/>
                  <a:pt x="3182112" y="2464679"/>
                </a:cubicBezTo>
                <a:cubicBezTo>
                  <a:pt x="3178253" y="2474969"/>
                  <a:pt x="3169276" y="2482569"/>
                  <a:pt x="3163824" y="2492111"/>
                </a:cubicBezTo>
                <a:cubicBezTo>
                  <a:pt x="3157061" y="2503946"/>
                  <a:pt x="3151632" y="2516495"/>
                  <a:pt x="3145536" y="2528687"/>
                </a:cubicBezTo>
                <a:cubicBezTo>
                  <a:pt x="3123794" y="2680882"/>
                  <a:pt x="3154623" y="2492337"/>
                  <a:pt x="3108960" y="2674991"/>
                </a:cubicBezTo>
                <a:cubicBezTo>
                  <a:pt x="3093638" y="2736279"/>
                  <a:pt x="3107353" y="2688421"/>
                  <a:pt x="3081528" y="2757287"/>
                </a:cubicBezTo>
                <a:cubicBezTo>
                  <a:pt x="3078144" y="2766312"/>
                  <a:pt x="3077986" y="2776876"/>
                  <a:pt x="3072384" y="2784719"/>
                </a:cubicBezTo>
                <a:cubicBezTo>
                  <a:pt x="3055592" y="2808228"/>
                  <a:pt x="3011257" y="2840936"/>
                  <a:pt x="2990088" y="2857871"/>
                </a:cubicBezTo>
                <a:cubicBezTo>
                  <a:pt x="2923032" y="2854823"/>
                  <a:pt x="2855456" y="2857599"/>
                  <a:pt x="2788920" y="2848727"/>
                </a:cubicBezTo>
                <a:cubicBezTo>
                  <a:pt x="2763106" y="2845285"/>
                  <a:pt x="2740474" y="2829530"/>
                  <a:pt x="2715768" y="2821295"/>
                </a:cubicBezTo>
                <a:cubicBezTo>
                  <a:pt x="2694717" y="2814278"/>
                  <a:pt x="2673201" y="2808724"/>
                  <a:pt x="2651760" y="2803007"/>
                </a:cubicBezTo>
                <a:cubicBezTo>
                  <a:pt x="2627474" y="2796531"/>
                  <a:pt x="2602142" y="2793544"/>
                  <a:pt x="2578608" y="2784719"/>
                </a:cubicBezTo>
                <a:cubicBezTo>
                  <a:pt x="2553082" y="2775147"/>
                  <a:pt x="2530768" y="2758268"/>
                  <a:pt x="2505456" y="2748143"/>
                </a:cubicBezTo>
                <a:cubicBezTo>
                  <a:pt x="2484853" y="2739902"/>
                  <a:pt x="2462499" y="2736872"/>
                  <a:pt x="2441448" y="2729855"/>
                </a:cubicBezTo>
                <a:cubicBezTo>
                  <a:pt x="2416742" y="2721620"/>
                  <a:pt x="2392476" y="2712095"/>
                  <a:pt x="2368296" y="2702423"/>
                </a:cubicBezTo>
                <a:cubicBezTo>
                  <a:pt x="2346743" y="2693802"/>
                  <a:pt x="2326444" y="2681915"/>
                  <a:pt x="2304288" y="2674991"/>
                </a:cubicBezTo>
                <a:cubicBezTo>
                  <a:pt x="2277466" y="2666609"/>
                  <a:pt x="2249424" y="2662799"/>
                  <a:pt x="2221992" y="2656703"/>
                </a:cubicBezTo>
                <a:cubicBezTo>
                  <a:pt x="2131088" y="2602161"/>
                  <a:pt x="2226248" y="2651214"/>
                  <a:pt x="2112264" y="2620127"/>
                </a:cubicBezTo>
                <a:cubicBezTo>
                  <a:pt x="2099113" y="2616540"/>
                  <a:pt x="2088620" y="2606150"/>
                  <a:pt x="2075688" y="2601839"/>
                </a:cubicBezTo>
                <a:cubicBezTo>
                  <a:pt x="2046574" y="2592134"/>
                  <a:pt x="1967859" y="2585794"/>
                  <a:pt x="1947672" y="2583551"/>
                </a:cubicBezTo>
                <a:cubicBezTo>
                  <a:pt x="1931426" y="2578909"/>
                  <a:pt x="1871298" y="2560961"/>
                  <a:pt x="1847088" y="2556119"/>
                </a:cubicBezTo>
                <a:cubicBezTo>
                  <a:pt x="1828908" y="2552483"/>
                  <a:pt x="1810741" y="2547901"/>
                  <a:pt x="1792224" y="2546975"/>
                </a:cubicBezTo>
                <a:cubicBezTo>
                  <a:pt x="1627725" y="2538750"/>
                  <a:pt x="1298448" y="2528687"/>
                  <a:pt x="1298448" y="2528687"/>
                </a:cubicBezTo>
                <a:cubicBezTo>
                  <a:pt x="1158126" y="2514655"/>
                  <a:pt x="1017628" y="2501608"/>
                  <a:pt x="877824" y="2482967"/>
                </a:cubicBezTo>
                <a:lnTo>
                  <a:pt x="813816" y="2473823"/>
                </a:lnTo>
                <a:cubicBezTo>
                  <a:pt x="795528" y="2467727"/>
                  <a:pt x="776850" y="2462694"/>
                  <a:pt x="758952" y="2455535"/>
                </a:cubicBezTo>
                <a:cubicBezTo>
                  <a:pt x="746296" y="2450473"/>
                  <a:pt x="735308" y="2441558"/>
                  <a:pt x="722376" y="2437247"/>
                </a:cubicBezTo>
                <a:cubicBezTo>
                  <a:pt x="707632" y="2432332"/>
                  <a:pt x="691734" y="2431872"/>
                  <a:pt x="676656" y="2428103"/>
                </a:cubicBezTo>
                <a:cubicBezTo>
                  <a:pt x="667305" y="2425765"/>
                  <a:pt x="658675" y="2420849"/>
                  <a:pt x="649224" y="2418959"/>
                </a:cubicBezTo>
                <a:cubicBezTo>
                  <a:pt x="628090" y="2414732"/>
                  <a:pt x="606421" y="2413670"/>
                  <a:pt x="585216" y="2409815"/>
                </a:cubicBezTo>
                <a:cubicBezTo>
                  <a:pt x="572851" y="2407567"/>
                  <a:pt x="560963" y="2403136"/>
                  <a:pt x="548640" y="2400671"/>
                </a:cubicBezTo>
                <a:cubicBezTo>
                  <a:pt x="530460" y="2397035"/>
                  <a:pt x="512064" y="2394575"/>
                  <a:pt x="493776" y="2391527"/>
                </a:cubicBezTo>
                <a:cubicBezTo>
                  <a:pt x="469392" y="2376287"/>
                  <a:pt x="440957" y="2366140"/>
                  <a:pt x="420624" y="2345807"/>
                </a:cubicBezTo>
                <a:cubicBezTo>
                  <a:pt x="411480" y="2336663"/>
                  <a:pt x="401471" y="2328309"/>
                  <a:pt x="393192" y="2318375"/>
                </a:cubicBezTo>
                <a:cubicBezTo>
                  <a:pt x="386157" y="2309932"/>
                  <a:pt x="382675" y="2298714"/>
                  <a:pt x="374904" y="2290943"/>
                </a:cubicBezTo>
                <a:cubicBezTo>
                  <a:pt x="348699" y="2264738"/>
                  <a:pt x="349788" y="2278385"/>
                  <a:pt x="320040" y="2263511"/>
                </a:cubicBezTo>
                <a:cubicBezTo>
                  <a:pt x="310210" y="2258596"/>
                  <a:pt x="302709" y="2249552"/>
                  <a:pt x="292608" y="2245223"/>
                </a:cubicBezTo>
                <a:cubicBezTo>
                  <a:pt x="253568" y="2228492"/>
                  <a:pt x="135670" y="2227482"/>
                  <a:pt x="128016" y="2226935"/>
                </a:cubicBezTo>
                <a:cubicBezTo>
                  <a:pt x="59076" y="2203955"/>
                  <a:pt x="85113" y="2208999"/>
                  <a:pt x="9144" y="2199503"/>
                </a:cubicBezTo>
                <a:cubicBezTo>
                  <a:pt x="6120" y="2199125"/>
                  <a:pt x="3048" y="2199503"/>
                  <a:pt x="0" y="2199503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Freeform 3"/>
          <p:cNvSpPr/>
          <p:nvPr/>
        </p:nvSpPr>
        <p:spPr>
          <a:xfrm>
            <a:off x="6999600" y="2075193"/>
            <a:ext cx="1988952" cy="1189215"/>
          </a:xfrm>
          <a:custGeom>
            <a:avLst/>
            <a:gdLst>
              <a:gd name="connsiteX0" fmla="*/ 22992 w 1988952"/>
              <a:gd name="connsiteY0" fmla="*/ 1189215 h 1189215"/>
              <a:gd name="connsiteX1" fmla="*/ 22992 w 1988952"/>
              <a:gd name="connsiteY1" fmla="*/ 759447 h 1189215"/>
              <a:gd name="connsiteX2" fmla="*/ 32136 w 1988952"/>
              <a:gd name="connsiteY2" fmla="*/ 668007 h 1189215"/>
              <a:gd name="connsiteX3" fmla="*/ 160152 w 1988952"/>
              <a:gd name="connsiteY3" fmla="*/ 421119 h 1189215"/>
              <a:gd name="connsiteX4" fmla="*/ 242448 w 1988952"/>
              <a:gd name="connsiteY4" fmla="*/ 338823 h 1189215"/>
              <a:gd name="connsiteX5" fmla="*/ 425328 w 1988952"/>
              <a:gd name="connsiteY5" fmla="*/ 219951 h 1189215"/>
              <a:gd name="connsiteX6" fmla="*/ 507624 w 1988952"/>
              <a:gd name="connsiteY6" fmla="*/ 201663 h 1189215"/>
              <a:gd name="connsiteX7" fmla="*/ 507624 w 1988952"/>
              <a:gd name="connsiteY7" fmla="*/ 466839 h 1189215"/>
              <a:gd name="connsiteX8" fmla="*/ 498480 w 1988952"/>
              <a:gd name="connsiteY8" fmla="*/ 668007 h 1189215"/>
              <a:gd name="connsiteX9" fmla="*/ 480192 w 1988952"/>
              <a:gd name="connsiteY9" fmla="*/ 750303 h 1189215"/>
              <a:gd name="connsiteX10" fmla="*/ 443616 w 1988952"/>
              <a:gd name="connsiteY10" fmla="*/ 878319 h 1189215"/>
              <a:gd name="connsiteX11" fmla="*/ 425328 w 1988952"/>
              <a:gd name="connsiteY11" fmla="*/ 914895 h 1189215"/>
              <a:gd name="connsiteX12" fmla="*/ 416184 w 1988952"/>
              <a:gd name="connsiteY12" fmla="*/ 942327 h 1189215"/>
              <a:gd name="connsiteX13" fmla="*/ 388752 w 1988952"/>
              <a:gd name="connsiteY13" fmla="*/ 997191 h 1189215"/>
              <a:gd name="connsiteX14" fmla="*/ 416184 w 1988952"/>
              <a:gd name="connsiteY14" fmla="*/ 1006335 h 1189215"/>
              <a:gd name="connsiteX15" fmla="*/ 489336 w 1988952"/>
              <a:gd name="connsiteY15" fmla="*/ 960615 h 1189215"/>
              <a:gd name="connsiteX16" fmla="*/ 562488 w 1988952"/>
              <a:gd name="connsiteY16" fmla="*/ 887463 h 1189215"/>
              <a:gd name="connsiteX17" fmla="*/ 663072 w 1988952"/>
              <a:gd name="connsiteY17" fmla="*/ 796023 h 1189215"/>
              <a:gd name="connsiteX18" fmla="*/ 708792 w 1988952"/>
              <a:gd name="connsiteY18" fmla="*/ 759447 h 1189215"/>
              <a:gd name="connsiteX19" fmla="*/ 781944 w 1988952"/>
              <a:gd name="connsiteY19" fmla="*/ 713727 h 1189215"/>
              <a:gd name="connsiteX20" fmla="*/ 736224 w 1988952"/>
              <a:gd name="connsiteY20" fmla="*/ 823455 h 1189215"/>
              <a:gd name="connsiteX21" fmla="*/ 672216 w 1988952"/>
              <a:gd name="connsiteY21" fmla="*/ 969759 h 1189215"/>
              <a:gd name="connsiteX22" fmla="*/ 681360 w 1988952"/>
              <a:gd name="connsiteY22" fmla="*/ 1052055 h 1189215"/>
              <a:gd name="connsiteX23" fmla="*/ 708792 w 1988952"/>
              <a:gd name="connsiteY23" fmla="*/ 1033767 h 1189215"/>
              <a:gd name="connsiteX24" fmla="*/ 754512 w 1988952"/>
              <a:gd name="connsiteY24" fmla="*/ 978903 h 1189215"/>
              <a:gd name="connsiteX25" fmla="*/ 882528 w 1988952"/>
              <a:gd name="connsiteY25" fmla="*/ 786879 h 1189215"/>
              <a:gd name="connsiteX26" fmla="*/ 955680 w 1988952"/>
              <a:gd name="connsiteY26" fmla="*/ 658863 h 1189215"/>
              <a:gd name="connsiteX27" fmla="*/ 1037976 w 1988952"/>
              <a:gd name="connsiteY27" fmla="*/ 567423 h 1189215"/>
              <a:gd name="connsiteX28" fmla="*/ 1147704 w 1988952"/>
              <a:gd name="connsiteY28" fmla="*/ 457695 h 1189215"/>
              <a:gd name="connsiteX29" fmla="*/ 1129416 w 1988952"/>
              <a:gd name="connsiteY29" fmla="*/ 549135 h 1189215"/>
              <a:gd name="connsiteX30" fmla="*/ 1101984 w 1988952"/>
              <a:gd name="connsiteY30" fmla="*/ 585711 h 1189215"/>
              <a:gd name="connsiteX31" fmla="*/ 1074552 w 1988952"/>
              <a:gd name="connsiteY31" fmla="*/ 631431 h 1189215"/>
              <a:gd name="connsiteX32" fmla="*/ 1056264 w 1988952"/>
              <a:gd name="connsiteY32" fmla="*/ 658863 h 1189215"/>
              <a:gd name="connsiteX33" fmla="*/ 1083696 w 1988952"/>
              <a:gd name="connsiteY33" fmla="*/ 668007 h 1189215"/>
              <a:gd name="connsiteX34" fmla="*/ 1147704 w 1988952"/>
              <a:gd name="connsiteY34" fmla="*/ 631431 h 1189215"/>
              <a:gd name="connsiteX35" fmla="*/ 1239144 w 1988952"/>
              <a:gd name="connsiteY35" fmla="*/ 558279 h 1189215"/>
              <a:gd name="connsiteX36" fmla="*/ 1321440 w 1988952"/>
              <a:gd name="connsiteY36" fmla="*/ 503415 h 1189215"/>
              <a:gd name="connsiteX37" fmla="*/ 1504320 w 1988952"/>
              <a:gd name="connsiteY37" fmla="*/ 357111 h 1189215"/>
              <a:gd name="connsiteX38" fmla="*/ 1696344 w 1988952"/>
              <a:gd name="connsiteY38" fmla="*/ 283959 h 1189215"/>
              <a:gd name="connsiteX39" fmla="*/ 1751208 w 1988952"/>
              <a:gd name="connsiteY39" fmla="*/ 274815 h 1189215"/>
              <a:gd name="connsiteX40" fmla="*/ 1742064 w 1988952"/>
              <a:gd name="connsiteY40" fmla="*/ 302247 h 1189215"/>
              <a:gd name="connsiteX41" fmla="*/ 1723776 w 1988952"/>
              <a:gd name="connsiteY41" fmla="*/ 338823 h 1189215"/>
              <a:gd name="connsiteX42" fmla="*/ 1751208 w 1988952"/>
              <a:gd name="connsiteY42" fmla="*/ 329679 h 1189215"/>
              <a:gd name="connsiteX43" fmla="*/ 1806072 w 1988952"/>
              <a:gd name="connsiteY43" fmla="*/ 247383 h 1189215"/>
              <a:gd name="connsiteX44" fmla="*/ 1860936 w 1988952"/>
              <a:gd name="connsiteY44" fmla="*/ 183375 h 1189215"/>
              <a:gd name="connsiteX45" fmla="*/ 1915800 w 1988952"/>
              <a:gd name="connsiteY45" fmla="*/ 101079 h 1189215"/>
              <a:gd name="connsiteX46" fmla="*/ 1961520 w 1988952"/>
              <a:gd name="connsiteY46" fmla="*/ 46215 h 1189215"/>
              <a:gd name="connsiteX47" fmla="*/ 1988952 w 1988952"/>
              <a:gd name="connsiteY47" fmla="*/ 9639 h 1189215"/>
              <a:gd name="connsiteX48" fmla="*/ 1961520 w 1988952"/>
              <a:gd name="connsiteY48" fmla="*/ 18783 h 1189215"/>
              <a:gd name="connsiteX49" fmla="*/ 1924944 w 1988952"/>
              <a:gd name="connsiteY49" fmla="*/ 27927 h 1189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988952" h="1189215">
                <a:moveTo>
                  <a:pt x="22992" y="1189215"/>
                </a:moveTo>
                <a:cubicBezTo>
                  <a:pt x="0" y="1005279"/>
                  <a:pt x="8857" y="1105743"/>
                  <a:pt x="22992" y="759447"/>
                </a:cubicBezTo>
                <a:cubicBezTo>
                  <a:pt x="24241" y="728840"/>
                  <a:pt x="23559" y="697414"/>
                  <a:pt x="32136" y="668007"/>
                </a:cubicBezTo>
                <a:cubicBezTo>
                  <a:pt x="52692" y="597530"/>
                  <a:pt x="115417" y="479011"/>
                  <a:pt x="160152" y="421119"/>
                </a:cubicBezTo>
                <a:cubicBezTo>
                  <a:pt x="183873" y="390421"/>
                  <a:pt x="213537" y="364691"/>
                  <a:pt x="242448" y="338823"/>
                </a:cubicBezTo>
                <a:cubicBezTo>
                  <a:pt x="303067" y="284585"/>
                  <a:pt x="349115" y="248030"/>
                  <a:pt x="425328" y="219951"/>
                </a:cubicBezTo>
                <a:cubicBezTo>
                  <a:pt x="451697" y="210236"/>
                  <a:pt x="480192" y="207759"/>
                  <a:pt x="507624" y="201663"/>
                </a:cubicBezTo>
                <a:cubicBezTo>
                  <a:pt x="560718" y="307851"/>
                  <a:pt x="523526" y="217706"/>
                  <a:pt x="507624" y="466839"/>
                </a:cubicBezTo>
                <a:cubicBezTo>
                  <a:pt x="503348" y="533828"/>
                  <a:pt x="504946" y="601194"/>
                  <a:pt x="498480" y="668007"/>
                </a:cubicBezTo>
                <a:cubicBezTo>
                  <a:pt x="495773" y="695978"/>
                  <a:pt x="486628" y="722949"/>
                  <a:pt x="480192" y="750303"/>
                </a:cubicBezTo>
                <a:cubicBezTo>
                  <a:pt x="470283" y="792417"/>
                  <a:pt x="459840" y="837759"/>
                  <a:pt x="443616" y="878319"/>
                </a:cubicBezTo>
                <a:cubicBezTo>
                  <a:pt x="438554" y="890975"/>
                  <a:pt x="430698" y="902366"/>
                  <a:pt x="425328" y="914895"/>
                </a:cubicBezTo>
                <a:cubicBezTo>
                  <a:pt x="421531" y="923754"/>
                  <a:pt x="420495" y="933706"/>
                  <a:pt x="416184" y="942327"/>
                </a:cubicBezTo>
                <a:cubicBezTo>
                  <a:pt x="380732" y="1013231"/>
                  <a:pt x="411736" y="928240"/>
                  <a:pt x="388752" y="997191"/>
                </a:cubicBezTo>
                <a:cubicBezTo>
                  <a:pt x="397896" y="1000239"/>
                  <a:pt x="406642" y="1007698"/>
                  <a:pt x="416184" y="1006335"/>
                </a:cubicBezTo>
                <a:cubicBezTo>
                  <a:pt x="434072" y="1003780"/>
                  <a:pt x="477989" y="971016"/>
                  <a:pt x="489336" y="960615"/>
                </a:cubicBezTo>
                <a:cubicBezTo>
                  <a:pt x="514756" y="937313"/>
                  <a:pt x="535997" y="909539"/>
                  <a:pt x="562488" y="887463"/>
                </a:cubicBezTo>
                <a:cubicBezTo>
                  <a:pt x="737547" y="741580"/>
                  <a:pt x="506689" y="936768"/>
                  <a:pt x="663072" y="796023"/>
                </a:cubicBezTo>
                <a:cubicBezTo>
                  <a:pt x="677579" y="782967"/>
                  <a:pt x="692746" y="770556"/>
                  <a:pt x="708792" y="759447"/>
                </a:cubicBezTo>
                <a:cubicBezTo>
                  <a:pt x="732434" y="743079"/>
                  <a:pt x="781944" y="713727"/>
                  <a:pt x="781944" y="713727"/>
                </a:cubicBezTo>
                <a:cubicBezTo>
                  <a:pt x="766861" y="804222"/>
                  <a:pt x="785841" y="736626"/>
                  <a:pt x="736224" y="823455"/>
                </a:cubicBezTo>
                <a:cubicBezTo>
                  <a:pt x="701153" y="884829"/>
                  <a:pt x="696657" y="904582"/>
                  <a:pt x="672216" y="969759"/>
                </a:cubicBezTo>
                <a:cubicBezTo>
                  <a:pt x="675264" y="997191"/>
                  <a:pt x="667666" y="1028091"/>
                  <a:pt x="681360" y="1052055"/>
                </a:cubicBezTo>
                <a:cubicBezTo>
                  <a:pt x="686812" y="1061597"/>
                  <a:pt x="701021" y="1041538"/>
                  <a:pt x="708792" y="1033767"/>
                </a:cubicBezTo>
                <a:cubicBezTo>
                  <a:pt x="725625" y="1016934"/>
                  <a:pt x="740812" y="998371"/>
                  <a:pt x="754512" y="978903"/>
                </a:cubicBezTo>
                <a:cubicBezTo>
                  <a:pt x="798784" y="915991"/>
                  <a:pt x="844361" y="853671"/>
                  <a:pt x="882528" y="786879"/>
                </a:cubicBezTo>
                <a:cubicBezTo>
                  <a:pt x="906912" y="744207"/>
                  <a:pt x="927272" y="698969"/>
                  <a:pt x="955680" y="658863"/>
                </a:cubicBezTo>
                <a:cubicBezTo>
                  <a:pt x="979383" y="625401"/>
                  <a:pt x="1009662" y="597085"/>
                  <a:pt x="1037976" y="567423"/>
                </a:cubicBezTo>
                <a:cubicBezTo>
                  <a:pt x="1073692" y="530007"/>
                  <a:pt x="1147704" y="457695"/>
                  <a:pt x="1147704" y="457695"/>
                </a:cubicBezTo>
                <a:cubicBezTo>
                  <a:pt x="1141608" y="488175"/>
                  <a:pt x="1139871" y="519862"/>
                  <a:pt x="1129416" y="549135"/>
                </a:cubicBezTo>
                <a:cubicBezTo>
                  <a:pt x="1124290" y="563487"/>
                  <a:pt x="1110438" y="573031"/>
                  <a:pt x="1101984" y="585711"/>
                </a:cubicBezTo>
                <a:cubicBezTo>
                  <a:pt x="1092125" y="600499"/>
                  <a:pt x="1083972" y="616360"/>
                  <a:pt x="1074552" y="631431"/>
                </a:cubicBezTo>
                <a:cubicBezTo>
                  <a:pt x="1068727" y="640750"/>
                  <a:pt x="1062360" y="649719"/>
                  <a:pt x="1056264" y="658863"/>
                </a:cubicBezTo>
                <a:cubicBezTo>
                  <a:pt x="1065408" y="661911"/>
                  <a:pt x="1074464" y="670777"/>
                  <a:pt x="1083696" y="668007"/>
                </a:cubicBezTo>
                <a:cubicBezTo>
                  <a:pt x="1107233" y="660946"/>
                  <a:pt x="1126632" y="644074"/>
                  <a:pt x="1147704" y="631431"/>
                </a:cubicBezTo>
                <a:cubicBezTo>
                  <a:pt x="1196145" y="602367"/>
                  <a:pt x="1172860" y="607992"/>
                  <a:pt x="1239144" y="558279"/>
                </a:cubicBezTo>
                <a:cubicBezTo>
                  <a:pt x="1265519" y="538498"/>
                  <a:pt x="1295416" y="523656"/>
                  <a:pt x="1321440" y="503415"/>
                </a:cubicBezTo>
                <a:cubicBezTo>
                  <a:pt x="1403937" y="439251"/>
                  <a:pt x="1408826" y="410588"/>
                  <a:pt x="1504320" y="357111"/>
                </a:cubicBezTo>
                <a:cubicBezTo>
                  <a:pt x="1555550" y="328422"/>
                  <a:pt x="1634146" y="298312"/>
                  <a:pt x="1696344" y="283959"/>
                </a:cubicBezTo>
                <a:cubicBezTo>
                  <a:pt x="1714409" y="279790"/>
                  <a:pt x="1732920" y="277863"/>
                  <a:pt x="1751208" y="274815"/>
                </a:cubicBezTo>
                <a:cubicBezTo>
                  <a:pt x="1748160" y="283959"/>
                  <a:pt x="1745861" y="293388"/>
                  <a:pt x="1742064" y="302247"/>
                </a:cubicBezTo>
                <a:cubicBezTo>
                  <a:pt x="1736694" y="314776"/>
                  <a:pt x="1719465" y="325891"/>
                  <a:pt x="1723776" y="338823"/>
                </a:cubicBezTo>
                <a:cubicBezTo>
                  <a:pt x="1726824" y="347967"/>
                  <a:pt x="1742064" y="332727"/>
                  <a:pt x="1751208" y="329679"/>
                </a:cubicBezTo>
                <a:cubicBezTo>
                  <a:pt x="1851265" y="229622"/>
                  <a:pt x="1731997" y="358495"/>
                  <a:pt x="1806072" y="247383"/>
                </a:cubicBezTo>
                <a:cubicBezTo>
                  <a:pt x="1821660" y="224001"/>
                  <a:pt x="1844075" y="205856"/>
                  <a:pt x="1860936" y="183375"/>
                </a:cubicBezTo>
                <a:cubicBezTo>
                  <a:pt x="1880717" y="157000"/>
                  <a:pt x="1896303" y="127665"/>
                  <a:pt x="1915800" y="101079"/>
                </a:cubicBezTo>
                <a:cubicBezTo>
                  <a:pt x="1929878" y="81882"/>
                  <a:pt x="1946649" y="64804"/>
                  <a:pt x="1961520" y="46215"/>
                </a:cubicBezTo>
                <a:cubicBezTo>
                  <a:pt x="1971040" y="34315"/>
                  <a:pt x="1988952" y="24879"/>
                  <a:pt x="1988952" y="9639"/>
                </a:cubicBezTo>
                <a:cubicBezTo>
                  <a:pt x="1988952" y="0"/>
                  <a:pt x="1970788" y="16135"/>
                  <a:pt x="1961520" y="18783"/>
                </a:cubicBezTo>
                <a:cubicBezTo>
                  <a:pt x="1949436" y="22235"/>
                  <a:pt x="1924944" y="27927"/>
                  <a:pt x="1924944" y="27927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She said “My name is Seth.”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286000" y="1143000"/>
            <a:ext cx="19543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Seth </a:t>
            </a:r>
            <a:r>
              <a:rPr lang="ja-JP" altLang="en-US" smtClean="0"/>
              <a:t>说我叫</a:t>
            </a:r>
            <a:r>
              <a:rPr lang="en-US" dirty="0" smtClean="0"/>
              <a:t>Seth.</a:t>
            </a:r>
            <a:endParaRPr lang="en-US" dirty="0"/>
          </a:p>
        </p:txBody>
      </p:sp>
      <p:pic>
        <p:nvPicPr>
          <p:cNvPr id="8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24200" y="1447800"/>
            <a:ext cx="2743200" cy="479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 wanted to be Seth's boy friend.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172200" y="1219200"/>
            <a:ext cx="25058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马太要是</a:t>
            </a:r>
            <a:r>
              <a:rPr lang="en-US" altLang="zh-CN" dirty="0" smtClean="0"/>
              <a:t>Seth</a:t>
            </a:r>
            <a:r>
              <a:rPr lang="zh-CN" altLang="en-US" dirty="0" smtClean="0"/>
              <a:t>的男朋友</a:t>
            </a:r>
            <a:endParaRPr lang="en-US" dirty="0"/>
          </a:p>
        </p:txBody>
      </p:sp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7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nosolodeportes.com/wp-content/uploads/2008/04/cristiano-ronald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71600" y="2514600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reeform 3"/>
          <p:cNvSpPr/>
          <p:nvPr/>
        </p:nvSpPr>
        <p:spPr>
          <a:xfrm>
            <a:off x="3733800" y="2438400"/>
            <a:ext cx="4306824" cy="1563624"/>
          </a:xfrm>
          <a:custGeom>
            <a:avLst/>
            <a:gdLst>
              <a:gd name="connsiteX0" fmla="*/ 0 w 4306824"/>
              <a:gd name="connsiteY0" fmla="*/ 932688 h 1563624"/>
              <a:gd name="connsiteX1" fmla="*/ 2148840 w 4306824"/>
              <a:gd name="connsiteY1" fmla="*/ 9144 h 1563624"/>
              <a:gd name="connsiteX2" fmla="*/ 3913632 w 4306824"/>
              <a:gd name="connsiteY2" fmla="*/ 0 h 1563624"/>
              <a:gd name="connsiteX3" fmla="*/ 4306824 w 4306824"/>
              <a:gd name="connsiteY3" fmla="*/ 987552 h 1563624"/>
              <a:gd name="connsiteX4" fmla="*/ 3465576 w 4306824"/>
              <a:gd name="connsiteY4" fmla="*/ 1563624 h 1563624"/>
              <a:gd name="connsiteX5" fmla="*/ 2587752 w 4306824"/>
              <a:gd name="connsiteY5" fmla="*/ 1261872 h 1563624"/>
              <a:gd name="connsiteX6" fmla="*/ 2551176 w 4306824"/>
              <a:gd name="connsiteY6" fmla="*/ 1252728 h 1563624"/>
              <a:gd name="connsiteX7" fmla="*/ 1197864 w 4306824"/>
              <a:gd name="connsiteY7" fmla="*/ 941832 h 1563624"/>
              <a:gd name="connsiteX8" fmla="*/ 941832 w 4306824"/>
              <a:gd name="connsiteY8" fmla="*/ 886968 h 1563624"/>
              <a:gd name="connsiteX9" fmla="*/ 859536 w 4306824"/>
              <a:gd name="connsiteY9" fmla="*/ 896112 h 1563624"/>
              <a:gd name="connsiteX10" fmla="*/ 768096 w 4306824"/>
              <a:gd name="connsiteY10" fmla="*/ 914400 h 1563624"/>
              <a:gd name="connsiteX11" fmla="*/ 658368 w 4306824"/>
              <a:gd name="connsiteY11" fmla="*/ 886968 h 1563624"/>
              <a:gd name="connsiteX12" fmla="*/ 493776 w 4306824"/>
              <a:gd name="connsiteY12" fmla="*/ 886968 h 1563624"/>
              <a:gd name="connsiteX13" fmla="*/ 374904 w 4306824"/>
              <a:gd name="connsiteY13" fmla="*/ 896112 h 1563624"/>
              <a:gd name="connsiteX14" fmla="*/ 283464 w 4306824"/>
              <a:gd name="connsiteY14" fmla="*/ 905256 h 1563624"/>
              <a:gd name="connsiteX15" fmla="*/ 210312 w 4306824"/>
              <a:gd name="connsiteY15" fmla="*/ 923544 h 1563624"/>
              <a:gd name="connsiteX16" fmla="*/ 118872 w 4306824"/>
              <a:gd name="connsiteY16" fmla="*/ 941832 h 1563624"/>
              <a:gd name="connsiteX17" fmla="*/ 118872 w 4306824"/>
              <a:gd name="connsiteY17" fmla="*/ 941832 h 1563624"/>
              <a:gd name="connsiteX18" fmla="*/ 54864 w 4306824"/>
              <a:gd name="connsiteY18" fmla="*/ 987552 h 1563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306824" h="1563624">
                <a:moveTo>
                  <a:pt x="0" y="932688"/>
                </a:moveTo>
                <a:lnTo>
                  <a:pt x="2148840" y="9144"/>
                </a:lnTo>
                <a:lnTo>
                  <a:pt x="3913632" y="0"/>
                </a:lnTo>
                <a:cubicBezTo>
                  <a:pt x="4291547" y="1013918"/>
                  <a:pt x="4035524" y="1258852"/>
                  <a:pt x="4306824" y="987552"/>
                </a:cubicBezTo>
                <a:lnTo>
                  <a:pt x="3465576" y="1563624"/>
                </a:lnTo>
                <a:cubicBezTo>
                  <a:pt x="3172968" y="1463040"/>
                  <a:pt x="2887927" y="1336916"/>
                  <a:pt x="2587752" y="1261872"/>
                </a:cubicBezTo>
                <a:lnTo>
                  <a:pt x="2551176" y="1252728"/>
                </a:lnTo>
                <a:lnTo>
                  <a:pt x="1197864" y="941832"/>
                </a:lnTo>
                <a:lnTo>
                  <a:pt x="941832" y="886968"/>
                </a:lnTo>
                <a:lnTo>
                  <a:pt x="859536" y="896112"/>
                </a:lnTo>
                <a:lnTo>
                  <a:pt x="768096" y="914400"/>
                </a:lnTo>
                <a:cubicBezTo>
                  <a:pt x="677125" y="884076"/>
                  <a:pt x="714716" y="886968"/>
                  <a:pt x="658368" y="886968"/>
                </a:cubicBezTo>
                <a:lnTo>
                  <a:pt x="493776" y="886968"/>
                </a:lnTo>
                <a:cubicBezTo>
                  <a:pt x="399363" y="897458"/>
                  <a:pt x="439081" y="896112"/>
                  <a:pt x="374904" y="896112"/>
                </a:cubicBezTo>
                <a:cubicBezTo>
                  <a:pt x="314240" y="908245"/>
                  <a:pt x="344726" y="905256"/>
                  <a:pt x="283464" y="905256"/>
                </a:cubicBezTo>
                <a:cubicBezTo>
                  <a:pt x="215189" y="915010"/>
                  <a:pt x="234696" y="899160"/>
                  <a:pt x="210312" y="923544"/>
                </a:cubicBezTo>
                <a:cubicBezTo>
                  <a:pt x="143882" y="945687"/>
                  <a:pt x="174725" y="941832"/>
                  <a:pt x="118872" y="941832"/>
                </a:cubicBezTo>
                <a:lnTo>
                  <a:pt x="118872" y="941832"/>
                </a:lnTo>
                <a:lnTo>
                  <a:pt x="54864" y="987552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48400" y="2514600"/>
            <a:ext cx="1410929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 asked “What do you like to do?”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581400" y="1600200"/>
            <a:ext cx="2159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马太说你喜欢什么</a:t>
            </a:r>
            <a:r>
              <a:rPr lang="en-US" altLang="zh-CN" dirty="0" smtClean="0"/>
              <a:t>?</a:t>
            </a:r>
            <a:endParaRPr lang="en-US" dirty="0"/>
          </a:p>
        </p:txBody>
      </p:sp>
      <p:pic>
        <p:nvPicPr>
          <p:cNvPr id="9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“I love soccer.”Seth said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2" descr="Mia Ham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1143000"/>
            <a:ext cx="3810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5"/>
          <p:cNvSpPr/>
          <p:nvPr/>
        </p:nvSpPr>
        <p:spPr>
          <a:xfrm>
            <a:off x="2514600" y="1524000"/>
            <a:ext cx="6471571" cy="3541776"/>
          </a:xfrm>
          <a:custGeom>
            <a:avLst/>
            <a:gdLst>
              <a:gd name="connsiteX0" fmla="*/ 15907 w 6471571"/>
              <a:gd name="connsiteY0" fmla="*/ 2880360 h 4837176"/>
              <a:gd name="connsiteX1" fmla="*/ 52483 w 6471571"/>
              <a:gd name="connsiteY1" fmla="*/ 2871216 h 4837176"/>
              <a:gd name="connsiteX2" fmla="*/ 345091 w 6471571"/>
              <a:gd name="connsiteY2" fmla="*/ 2743200 h 4837176"/>
              <a:gd name="connsiteX3" fmla="*/ 427387 w 6471571"/>
              <a:gd name="connsiteY3" fmla="*/ 2697480 h 4837176"/>
              <a:gd name="connsiteX4" fmla="*/ 555403 w 6471571"/>
              <a:gd name="connsiteY4" fmla="*/ 2587752 h 4837176"/>
              <a:gd name="connsiteX5" fmla="*/ 591979 w 6471571"/>
              <a:gd name="connsiteY5" fmla="*/ 2560320 h 4837176"/>
              <a:gd name="connsiteX6" fmla="*/ 646843 w 6471571"/>
              <a:gd name="connsiteY6" fmla="*/ 2478024 h 4837176"/>
              <a:gd name="connsiteX7" fmla="*/ 719995 w 6471571"/>
              <a:gd name="connsiteY7" fmla="*/ 2395728 h 4837176"/>
              <a:gd name="connsiteX8" fmla="*/ 793147 w 6471571"/>
              <a:gd name="connsiteY8" fmla="*/ 2240280 h 4837176"/>
              <a:gd name="connsiteX9" fmla="*/ 848011 w 6471571"/>
              <a:gd name="connsiteY9" fmla="*/ 2148840 h 4837176"/>
              <a:gd name="connsiteX10" fmla="*/ 893731 w 6471571"/>
              <a:gd name="connsiteY10" fmla="*/ 2048256 h 4837176"/>
              <a:gd name="connsiteX11" fmla="*/ 948595 w 6471571"/>
              <a:gd name="connsiteY11" fmla="*/ 1947672 h 4837176"/>
              <a:gd name="connsiteX12" fmla="*/ 1012603 w 6471571"/>
              <a:gd name="connsiteY12" fmla="*/ 1719072 h 4837176"/>
              <a:gd name="connsiteX13" fmla="*/ 1049179 w 6471571"/>
              <a:gd name="connsiteY13" fmla="*/ 1618488 h 4837176"/>
              <a:gd name="connsiteX14" fmla="*/ 1131475 w 6471571"/>
              <a:gd name="connsiteY14" fmla="*/ 1417320 h 4837176"/>
              <a:gd name="connsiteX15" fmla="*/ 1149763 w 6471571"/>
              <a:gd name="connsiteY15" fmla="*/ 1335024 h 4837176"/>
              <a:gd name="connsiteX16" fmla="*/ 1158907 w 6471571"/>
              <a:gd name="connsiteY16" fmla="*/ 1252728 h 4837176"/>
              <a:gd name="connsiteX17" fmla="*/ 1186339 w 6471571"/>
              <a:gd name="connsiteY17" fmla="*/ 1170432 h 4837176"/>
              <a:gd name="connsiteX18" fmla="*/ 1195483 w 6471571"/>
              <a:gd name="connsiteY18" fmla="*/ 1106424 h 4837176"/>
              <a:gd name="connsiteX19" fmla="*/ 1213771 w 6471571"/>
              <a:gd name="connsiteY19" fmla="*/ 1042416 h 4837176"/>
              <a:gd name="connsiteX20" fmla="*/ 1222915 w 6471571"/>
              <a:gd name="connsiteY20" fmla="*/ 877824 h 4837176"/>
              <a:gd name="connsiteX21" fmla="*/ 1232059 w 6471571"/>
              <a:gd name="connsiteY21" fmla="*/ 813816 h 4837176"/>
              <a:gd name="connsiteX22" fmla="*/ 1250347 w 6471571"/>
              <a:gd name="connsiteY22" fmla="*/ 676656 h 4837176"/>
              <a:gd name="connsiteX23" fmla="*/ 1296067 w 6471571"/>
              <a:gd name="connsiteY23" fmla="*/ 594360 h 4837176"/>
              <a:gd name="connsiteX24" fmla="*/ 1314355 w 6471571"/>
              <a:gd name="connsiteY24" fmla="*/ 566928 h 4837176"/>
              <a:gd name="connsiteX25" fmla="*/ 1341787 w 6471571"/>
              <a:gd name="connsiteY25" fmla="*/ 512064 h 4837176"/>
              <a:gd name="connsiteX26" fmla="*/ 1369219 w 6471571"/>
              <a:gd name="connsiteY26" fmla="*/ 493776 h 4837176"/>
              <a:gd name="connsiteX27" fmla="*/ 1414939 w 6471571"/>
              <a:gd name="connsiteY27" fmla="*/ 448056 h 4837176"/>
              <a:gd name="connsiteX28" fmla="*/ 1442371 w 6471571"/>
              <a:gd name="connsiteY28" fmla="*/ 411480 h 4837176"/>
              <a:gd name="connsiteX29" fmla="*/ 1488091 w 6471571"/>
              <a:gd name="connsiteY29" fmla="*/ 374904 h 4837176"/>
              <a:gd name="connsiteX30" fmla="*/ 1515523 w 6471571"/>
              <a:gd name="connsiteY30" fmla="*/ 338328 h 4837176"/>
              <a:gd name="connsiteX31" fmla="*/ 1542955 w 6471571"/>
              <a:gd name="connsiteY31" fmla="*/ 320040 h 4837176"/>
              <a:gd name="connsiteX32" fmla="*/ 1570387 w 6471571"/>
              <a:gd name="connsiteY32" fmla="*/ 283464 h 4837176"/>
              <a:gd name="connsiteX33" fmla="*/ 1606963 w 6471571"/>
              <a:gd name="connsiteY33" fmla="*/ 265176 h 4837176"/>
              <a:gd name="connsiteX34" fmla="*/ 1680115 w 6471571"/>
              <a:gd name="connsiteY34" fmla="*/ 201168 h 4837176"/>
              <a:gd name="connsiteX35" fmla="*/ 1725835 w 6471571"/>
              <a:gd name="connsiteY35" fmla="*/ 164592 h 4837176"/>
              <a:gd name="connsiteX36" fmla="*/ 1899571 w 6471571"/>
              <a:gd name="connsiteY36" fmla="*/ 64008 h 4837176"/>
              <a:gd name="connsiteX37" fmla="*/ 1991011 w 6471571"/>
              <a:gd name="connsiteY37" fmla="*/ 36576 h 4837176"/>
              <a:gd name="connsiteX38" fmla="*/ 2036731 w 6471571"/>
              <a:gd name="connsiteY38" fmla="*/ 18288 h 4837176"/>
              <a:gd name="connsiteX39" fmla="*/ 2091595 w 6471571"/>
              <a:gd name="connsiteY39" fmla="*/ 9144 h 4837176"/>
              <a:gd name="connsiteX40" fmla="*/ 2557939 w 6471571"/>
              <a:gd name="connsiteY40" fmla="*/ 0 h 4837176"/>
              <a:gd name="connsiteX41" fmla="*/ 3938683 w 6471571"/>
              <a:gd name="connsiteY41" fmla="*/ 9144 h 4837176"/>
              <a:gd name="connsiteX42" fmla="*/ 4286155 w 6471571"/>
              <a:gd name="connsiteY42" fmla="*/ 27432 h 4837176"/>
              <a:gd name="connsiteX43" fmla="*/ 4395883 w 6471571"/>
              <a:gd name="connsiteY43" fmla="*/ 54864 h 4837176"/>
              <a:gd name="connsiteX44" fmla="*/ 4450747 w 6471571"/>
              <a:gd name="connsiteY44" fmla="*/ 64008 h 4837176"/>
              <a:gd name="connsiteX45" fmla="*/ 4487323 w 6471571"/>
              <a:gd name="connsiteY45" fmla="*/ 73152 h 4837176"/>
              <a:gd name="connsiteX46" fmla="*/ 4578763 w 6471571"/>
              <a:gd name="connsiteY46" fmla="*/ 91440 h 4837176"/>
              <a:gd name="connsiteX47" fmla="*/ 4661059 w 6471571"/>
              <a:gd name="connsiteY47" fmla="*/ 109728 h 4837176"/>
              <a:gd name="connsiteX48" fmla="*/ 4743355 w 6471571"/>
              <a:gd name="connsiteY48" fmla="*/ 146304 h 4837176"/>
              <a:gd name="connsiteX49" fmla="*/ 4834795 w 6471571"/>
              <a:gd name="connsiteY49" fmla="*/ 182880 h 4837176"/>
              <a:gd name="connsiteX50" fmla="*/ 5099971 w 6471571"/>
              <a:gd name="connsiteY50" fmla="*/ 265176 h 4837176"/>
              <a:gd name="connsiteX51" fmla="*/ 5291995 w 6471571"/>
              <a:gd name="connsiteY51" fmla="*/ 338328 h 4837176"/>
              <a:gd name="connsiteX52" fmla="*/ 5383435 w 6471571"/>
              <a:gd name="connsiteY52" fmla="*/ 374904 h 4837176"/>
              <a:gd name="connsiteX53" fmla="*/ 5484019 w 6471571"/>
              <a:gd name="connsiteY53" fmla="*/ 420624 h 4837176"/>
              <a:gd name="connsiteX54" fmla="*/ 5566315 w 6471571"/>
              <a:gd name="connsiteY54" fmla="*/ 438912 h 4837176"/>
              <a:gd name="connsiteX55" fmla="*/ 5767483 w 6471571"/>
              <a:gd name="connsiteY55" fmla="*/ 484632 h 4837176"/>
              <a:gd name="connsiteX56" fmla="*/ 5904643 w 6471571"/>
              <a:gd name="connsiteY56" fmla="*/ 493776 h 4837176"/>
              <a:gd name="connsiteX57" fmla="*/ 6032659 w 6471571"/>
              <a:gd name="connsiteY57" fmla="*/ 512064 h 4837176"/>
              <a:gd name="connsiteX58" fmla="*/ 6096667 w 6471571"/>
              <a:gd name="connsiteY58" fmla="*/ 521208 h 4837176"/>
              <a:gd name="connsiteX59" fmla="*/ 6407563 w 6471571"/>
              <a:gd name="connsiteY59" fmla="*/ 539496 h 4837176"/>
              <a:gd name="connsiteX60" fmla="*/ 6434995 w 6471571"/>
              <a:gd name="connsiteY60" fmla="*/ 548640 h 4837176"/>
              <a:gd name="connsiteX61" fmla="*/ 6453283 w 6471571"/>
              <a:gd name="connsiteY61" fmla="*/ 576072 h 4837176"/>
              <a:gd name="connsiteX62" fmla="*/ 6471571 w 6471571"/>
              <a:gd name="connsiteY62" fmla="*/ 658368 h 4837176"/>
              <a:gd name="connsiteX63" fmla="*/ 6453283 w 6471571"/>
              <a:gd name="connsiteY63" fmla="*/ 960120 h 4837176"/>
              <a:gd name="connsiteX64" fmla="*/ 6425851 w 6471571"/>
              <a:gd name="connsiteY64" fmla="*/ 1161288 h 4837176"/>
              <a:gd name="connsiteX65" fmla="*/ 6407563 w 6471571"/>
              <a:gd name="connsiteY65" fmla="*/ 1600200 h 4837176"/>
              <a:gd name="connsiteX66" fmla="*/ 6389275 w 6471571"/>
              <a:gd name="connsiteY66" fmla="*/ 1773936 h 4837176"/>
              <a:gd name="connsiteX67" fmla="*/ 6380131 w 6471571"/>
              <a:gd name="connsiteY67" fmla="*/ 1929384 h 4837176"/>
              <a:gd name="connsiteX68" fmla="*/ 6352699 w 6471571"/>
              <a:gd name="connsiteY68" fmla="*/ 2130552 h 4837176"/>
              <a:gd name="connsiteX69" fmla="*/ 6325267 w 6471571"/>
              <a:gd name="connsiteY69" fmla="*/ 2331720 h 4837176"/>
              <a:gd name="connsiteX70" fmla="*/ 6316123 w 6471571"/>
              <a:gd name="connsiteY70" fmla="*/ 2395728 h 4837176"/>
              <a:gd name="connsiteX71" fmla="*/ 6306979 w 6471571"/>
              <a:gd name="connsiteY71" fmla="*/ 2450592 h 4837176"/>
              <a:gd name="connsiteX72" fmla="*/ 6297835 w 6471571"/>
              <a:gd name="connsiteY72" fmla="*/ 2560320 h 4837176"/>
              <a:gd name="connsiteX73" fmla="*/ 6279547 w 6471571"/>
              <a:gd name="connsiteY73" fmla="*/ 2615184 h 4837176"/>
              <a:gd name="connsiteX74" fmla="*/ 6270403 w 6471571"/>
              <a:gd name="connsiteY74" fmla="*/ 2651760 h 4837176"/>
              <a:gd name="connsiteX75" fmla="*/ 6261259 w 6471571"/>
              <a:gd name="connsiteY75" fmla="*/ 2679192 h 4837176"/>
              <a:gd name="connsiteX76" fmla="*/ 6252115 w 6471571"/>
              <a:gd name="connsiteY76" fmla="*/ 2734056 h 4837176"/>
              <a:gd name="connsiteX77" fmla="*/ 6215539 w 6471571"/>
              <a:gd name="connsiteY77" fmla="*/ 2798064 h 4837176"/>
              <a:gd name="connsiteX78" fmla="*/ 6188107 w 6471571"/>
              <a:gd name="connsiteY78" fmla="*/ 2862072 h 4837176"/>
              <a:gd name="connsiteX79" fmla="*/ 6142387 w 6471571"/>
              <a:gd name="connsiteY79" fmla="*/ 2944368 h 4837176"/>
              <a:gd name="connsiteX80" fmla="*/ 6124099 w 6471571"/>
              <a:gd name="connsiteY80" fmla="*/ 3008376 h 4837176"/>
              <a:gd name="connsiteX81" fmla="*/ 6078379 w 6471571"/>
              <a:gd name="connsiteY81" fmla="*/ 3081528 h 4837176"/>
              <a:gd name="connsiteX82" fmla="*/ 6041803 w 6471571"/>
              <a:gd name="connsiteY82" fmla="*/ 3127248 h 4837176"/>
              <a:gd name="connsiteX83" fmla="*/ 5932075 w 6471571"/>
              <a:gd name="connsiteY83" fmla="*/ 3374136 h 4837176"/>
              <a:gd name="connsiteX84" fmla="*/ 5858923 w 6471571"/>
              <a:gd name="connsiteY84" fmla="*/ 3538728 h 4837176"/>
              <a:gd name="connsiteX85" fmla="*/ 5813203 w 6471571"/>
              <a:gd name="connsiteY85" fmla="*/ 3694176 h 4837176"/>
              <a:gd name="connsiteX86" fmla="*/ 5712619 w 6471571"/>
              <a:gd name="connsiteY86" fmla="*/ 3904488 h 4837176"/>
              <a:gd name="connsiteX87" fmla="*/ 5648611 w 6471571"/>
              <a:gd name="connsiteY87" fmla="*/ 4059936 h 4837176"/>
              <a:gd name="connsiteX88" fmla="*/ 5593747 w 6471571"/>
              <a:gd name="connsiteY88" fmla="*/ 4215384 h 4837176"/>
              <a:gd name="connsiteX89" fmla="*/ 5529739 w 6471571"/>
              <a:gd name="connsiteY89" fmla="*/ 4343400 h 4837176"/>
              <a:gd name="connsiteX90" fmla="*/ 5520595 w 6471571"/>
              <a:gd name="connsiteY90" fmla="*/ 4389120 h 4837176"/>
              <a:gd name="connsiteX91" fmla="*/ 5474875 w 6471571"/>
              <a:gd name="connsiteY91" fmla="*/ 4471416 h 4837176"/>
              <a:gd name="connsiteX92" fmla="*/ 5456587 w 6471571"/>
              <a:gd name="connsiteY92" fmla="*/ 4507992 h 4837176"/>
              <a:gd name="connsiteX93" fmla="*/ 5429155 w 6471571"/>
              <a:gd name="connsiteY93" fmla="*/ 4572000 h 4837176"/>
              <a:gd name="connsiteX94" fmla="*/ 5401723 w 6471571"/>
              <a:gd name="connsiteY94" fmla="*/ 4599432 h 4837176"/>
              <a:gd name="connsiteX95" fmla="*/ 5392579 w 6471571"/>
              <a:gd name="connsiteY95" fmla="*/ 4636008 h 4837176"/>
              <a:gd name="connsiteX96" fmla="*/ 5356003 w 6471571"/>
              <a:gd name="connsiteY96" fmla="*/ 4654296 h 4837176"/>
              <a:gd name="connsiteX97" fmla="*/ 5291995 w 6471571"/>
              <a:gd name="connsiteY97" fmla="*/ 4690872 h 4837176"/>
              <a:gd name="connsiteX98" fmla="*/ 5136547 w 6471571"/>
              <a:gd name="connsiteY98" fmla="*/ 4773168 h 4837176"/>
              <a:gd name="connsiteX99" fmla="*/ 4880515 w 6471571"/>
              <a:gd name="connsiteY99" fmla="*/ 4828032 h 4837176"/>
              <a:gd name="connsiteX100" fmla="*/ 4651915 w 6471571"/>
              <a:gd name="connsiteY100" fmla="*/ 4837176 h 4837176"/>
              <a:gd name="connsiteX101" fmla="*/ 4176427 w 6471571"/>
              <a:gd name="connsiteY101" fmla="*/ 4773168 h 4837176"/>
              <a:gd name="connsiteX102" fmla="*/ 3902107 w 6471571"/>
              <a:gd name="connsiteY102" fmla="*/ 4764024 h 4837176"/>
              <a:gd name="connsiteX103" fmla="*/ 3307747 w 6471571"/>
              <a:gd name="connsiteY103" fmla="*/ 4700016 h 4837176"/>
              <a:gd name="connsiteX104" fmla="*/ 3051715 w 6471571"/>
              <a:gd name="connsiteY104" fmla="*/ 4690872 h 4837176"/>
              <a:gd name="connsiteX105" fmla="*/ 2676811 w 6471571"/>
              <a:gd name="connsiteY105" fmla="*/ 4626864 h 4837176"/>
              <a:gd name="connsiteX106" fmla="*/ 2466499 w 6471571"/>
              <a:gd name="connsiteY106" fmla="*/ 4562856 h 4837176"/>
              <a:gd name="connsiteX107" fmla="*/ 2375059 w 6471571"/>
              <a:gd name="connsiteY107" fmla="*/ 4553712 h 4837176"/>
              <a:gd name="connsiteX108" fmla="*/ 2338483 w 6471571"/>
              <a:gd name="connsiteY108" fmla="*/ 4535424 h 4837176"/>
              <a:gd name="connsiteX109" fmla="*/ 2265331 w 6471571"/>
              <a:gd name="connsiteY109" fmla="*/ 4517136 h 4837176"/>
              <a:gd name="connsiteX110" fmla="*/ 2228755 w 6471571"/>
              <a:gd name="connsiteY110" fmla="*/ 4498848 h 4837176"/>
              <a:gd name="connsiteX111" fmla="*/ 2146459 w 6471571"/>
              <a:gd name="connsiteY111" fmla="*/ 4480560 h 4837176"/>
              <a:gd name="connsiteX112" fmla="*/ 2119027 w 6471571"/>
              <a:gd name="connsiteY112" fmla="*/ 4471416 h 4837176"/>
              <a:gd name="connsiteX113" fmla="*/ 1963579 w 6471571"/>
              <a:gd name="connsiteY113" fmla="*/ 4462272 h 4837176"/>
              <a:gd name="connsiteX114" fmla="*/ 1780699 w 6471571"/>
              <a:gd name="connsiteY114" fmla="*/ 4443984 h 4837176"/>
              <a:gd name="connsiteX115" fmla="*/ 1625251 w 6471571"/>
              <a:gd name="connsiteY115" fmla="*/ 4379976 h 4837176"/>
              <a:gd name="connsiteX116" fmla="*/ 1542955 w 6471571"/>
              <a:gd name="connsiteY116" fmla="*/ 4343400 h 4837176"/>
              <a:gd name="connsiteX117" fmla="*/ 1378363 w 6471571"/>
              <a:gd name="connsiteY117" fmla="*/ 4233672 h 4837176"/>
              <a:gd name="connsiteX118" fmla="*/ 1305211 w 6471571"/>
              <a:gd name="connsiteY118" fmla="*/ 4151376 h 4837176"/>
              <a:gd name="connsiteX119" fmla="*/ 1158907 w 6471571"/>
              <a:gd name="connsiteY119" fmla="*/ 4005072 h 4837176"/>
              <a:gd name="connsiteX120" fmla="*/ 1030891 w 6471571"/>
              <a:gd name="connsiteY120" fmla="*/ 3840480 h 4837176"/>
              <a:gd name="connsiteX121" fmla="*/ 957739 w 6471571"/>
              <a:gd name="connsiteY121" fmla="*/ 3767328 h 4837176"/>
              <a:gd name="connsiteX122" fmla="*/ 902875 w 6471571"/>
              <a:gd name="connsiteY122" fmla="*/ 3694176 h 4837176"/>
              <a:gd name="connsiteX123" fmla="*/ 829723 w 6471571"/>
              <a:gd name="connsiteY123" fmla="*/ 3630168 h 4837176"/>
              <a:gd name="connsiteX124" fmla="*/ 784003 w 6471571"/>
              <a:gd name="connsiteY124" fmla="*/ 3566160 h 4837176"/>
              <a:gd name="connsiteX125" fmla="*/ 747427 w 6471571"/>
              <a:gd name="connsiteY125" fmla="*/ 3529584 h 4837176"/>
              <a:gd name="connsiteX126" fmla="*/ 692563 w 6471571"/>
              <a:gd name="connsiteY126" fmla="*/ 3438144 h 4837176"/>
              <a:gd name="connsiteX127" fmla="*/ 665131 w 6471571"/>
              <a:gd name="connsiteY127" fmla="*/ 3383280 h 4837176"/>
              <a:gd name="connsiteX128" fmla="*/ 646843 w 6471571"/>
              <a:gd name="connsiteY128" fmla="*/ 3319272 h 4837176"/>
              <a:gd name="connsiteX129" fmla="*/ 546259 w 6471571"/>
              <a:gd name="connsiteY129" fmla="*/ 3209544 h 4837176"/>
              <a:gd name="connsiteX130" fmla="*/ 518827 w 6471571"/>
              <a:gd name="connsiteY130" fmla="*/ 3182112 h 4837176"/>
              <a:gd name="connsiteX131" fmla="*/ 454819 w 6471571"/>
              <a:gd name="connsiteY131" fmla="*/ 3145536 h 4837176"/>
              <a:gd name="connsiteX132" fmla="*/ 399955 w 6471571"/>
              <a:gd name="connsiteY132" fmla="*/ 3090672 h 4837176"/>
              <a:gd name="connsiteX133" fmla="*/ 363379 w 6471571"/>
              <a:gd name="connsiteY133" fmla="*/ 3063240 h 4837176"/>
              <a:gd name="connsiteX134" fmla="*/ 299371 w 6471571"/>
              <a:gd name="connsiteY134" fmla="*/ 3008376 h 4837176"/>
              <a:gd name="connsiteX135" fmla="*/ 244507 w 6471571"/>
              <a:gd name="connsiteY135" fmla="*/ 2990088 h 4837176"/>
              <a:gd name="connsiteX136" fmla="*/ 217075 w 6471571"/>
              <a:gd name="connsiteY136" fmla="*/ 2962656 h 4837176"/>
              <a:gd name="connsiteX137" fmla="*/ 162211 w 6471571"/>
              <a:gd name="connsiteY137" fmla="*/ 2944368 h 4837176"/>
              <a:gd name="connsiteX138" fmla="*/ 134779 w 6471571"/>
              <a:gd name="connsiteY138" fmla="*/ 2935224 h 4837176"/>
              <a:gd name="connsiteX139" fmla="*/ 25051 w 6471571"/>
              <a:gd name="connsiteY139" fmla="*/ 2916936 h 4837176"/>
              <a:gd name="connsiteX140" fmla="*/ 15907 w 6471571"/>
              <a:gd name="connsiteY140" fmla="*/ 2880360 h 4837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6471571" h="4837176">
                <a:moveTo>
                  <a:pt x="15907" y="2880360"/>
                </a:moveTo>
                <a:cubicBezTo>
                  <a:pt x="20479" y="2872740"/>
                  <a:pt x="40632" y="2875399"/>
                  <a:pt x="52483" y="2871216"/>
                </a:cubicBezTo>
                <a:cubicBezTo>
                  <a:pt x="167533" y="2830610"/>
                  <a:pt x="229034" y="2801229"/>
                  <a:pt x="345091" y="2743200"/>
                </a:cubicBezTo>
                <a:cubicBezTo>
                  <a:pt x="373159" y="2729166"/>
                  <a:pt x="402151" y="2716133"/>
                  <a:pt x="427387" y="2697480"/>
                </a:cubicBezTo>
                <a:cubicBezTo>
                  <a:pt x="472584" y="2664074"/>
                  <a:pt x="510441" y="2621473"/>
                  <a:pt x="555403" y="2587752"/>
                </a:cubicBezTo>
                <a:lnTo>
                  <a:pt x="591979" y="2560320"/>
                </a:lnTo>
                <a:cubicBezTo>
                  <a:pt x="611122" y="2522034"/>
                  <a:pt x="613025" y="2511842"/>
                  <a:pt x="646843" y="2478024"/>
                </a:cubicBezTo>
                <a:cubicBezTo>
                  <a:pt x="713507" y="2411360"/>
                  <a:pt x="656932" y="2500834"/>
                  <a:pt x="719995" y="2395728"/>
                </a:cubicBezTo>
                <a:cubicBezTo>
                  <a:pt x="847682" y="2182916"/>
                  <a:pt x="697170" y="2432234"/>
                  <a:pt x="793147" y="2240280"/>
                </a:cubicBezTo>
                <a:cubicBezTo>
                  <a:pt x="809043" y="2208487"/>
                  <a:pt x="831518" y="2180327"/>
                  <a:pt x="848011" y="2148840"/>
                </a:cubicBezTo>
                <a:cubicBezTo>
                  <a:pt x="865100" y="2116216"/>
                  <a:pt x="877261" y="2081197"/>
                  <a:pt x="893731" y="2048256"/>
                </a:cubicBezTo>
                <a:cubicBezTo>
                  <a:pt x="910811" y="2014097"/>
                  <a:pt x="933906" y="1982926"/>
                  <a:pt x="948595" y="1947672"/>
                </a:cubicBezTo>
                <a:cubicBezTo>
                  <a:pt x="983760" y="1863277"/>
                  <a:pt x="986483" y="1804896"/>
                  <a:pt x="1012603" y="1719072"/>
                </a:cubicBezTo>
                <a:cubicBezTo>
                  <a:pt x="1022990" y="1684942"/>
                  <a:pt x="1036103" y="1651681"/>
                  <a:pt x="1049179" y="1618488"/>
                </a:cubicBezTo>
                <a:cubicBezTo>
                  <a:pt x="1075734" y="1551080"/>
                  <a:pt x="1115758" y="1488045"/>
                  <a:pt x="1131475" y="1417320"/>
                </a:cubicBezTo>
                <a:cubicBezTo>
                  <a:pt x="1137571" y="1389888"/>
                  <a:pt x="1145143" y="1362743"/>
                  <a:pt x="1149763" y="1335024"/>
                </a:cubicBezTo>
                <a:cubicBezTo>
                  <a:pt x="1154301" y="1307799"/>
                  <a:pt x="1152920" y="1279672"/>
                  <a:pt x="1158907" y="1252728"/>
                </a:cubicBezTo>
                <a:cubicBezTo>
                  <a:pt x="1165180" y="1224501"/>
                  <a:pt x="1177195" y="1197864"/>
                  <a:pt x="1186339" y="1170432"/>
                </a:cubicBezTo>
                <a:cubicBezTo>
                  <a:pt x="1189387" y="1149096"/>
                  <a:pt x="1190967" y="1127498"/>
                  <a:pt x="1195483" y="1106424"/>
                </a:cubicBezTo>
                <a:cubicBezTo>
                  <a:pt x="1200132" y="1084727"/>
                  <a:pt x="1211127" y="1064448"/>
                  <a:pt x="1213771" y="1042416"/>
                </a:cubicBezTo>
                <a:cubicBezTo>
                  <a:pt x="1220318" y="987859"/>
                  <a:pt x="1218533" y="932598"/>
                  <a:pt x="1222915" y="877824"/>
                </a:cubicBezTo>
                <a:cubicBezTo>
                  <a:pt x="1224634" y="856340"/>
                  <a:pt x="1229541" y="835221"/>
                  <a:pt x="1232059" y="813816"/>
                </a:cubicBezTo>
                <a:cubicBezTo>
                  <a:pt x="1239677" y="749065"/>
                  <a:pt x="1236755" y="731026"/>
                  <a:pt x="1250347" y="676656"/>
                </a:cubicBezTo>
                <a:cubicBezTo>
                  <a:pt x="1260004" y="638029"/>
                  <a:pt x="1268825" y="635223"/>
                  <a:pt x="1296067" y="594360"/>
                </a:cubicBezTo>
                <a:cubicBezTo>
                  <a:pt x="1302163" y="585216"/>
                  <a:pt x="1310880" y="577354"/>
                  <a:pt x="1314355" y="566928"/>
                </a:cubicBezTo>
                <a:cubicBezTo>
                  <a:pt x="1321792" y="544617"/>
                  <a:pt x="1324061" y="529790"/>
                  <a:pt x="1341787" y="512064"/>
                </a:cubicBezTo>
                <a:cubicBezTo>
                  <a:pt x="1349558" y="504293"/>
                  <a:pt x="1360075" y="499872"/>
                  <a:pt x="1369219" y="493776"/>
                </a:cubicBezTo>
                <a:cubicBezTo>
                  <a:pt x="1417987" y="420624"/>
                  <a:pt x="1353979" y="509016"/>
                  <a:pt x="1414939" y="448056"/>
                </a:cubicBezTo>
                <a:cubicBezTo>
                  <a:pt x="1425715" y="437280"/>
                  <a:pt x="1431595" y="422256"/>
                  <a:pt x="1442371" y="411480"/>
                </a:cubicBezTo>
                <a:cubicBezTo>
                  <a:pt x="1456171" y="397680"/>
                  <a:pt x="1474291" y="388704"/>
                  <a:pt x="1488091" y="374904"/>
                </a:cubicBezTo>
                <a:cubicBezTo>
                  <a:pt x="1498867" y="364128"/>
                  <a:pt x="1504747" y="349104"/>
                  <a:pt x="1515523" y="338328"/>
                </a:cubicBezTo>
                <a:cubicBezTo>
                  <a:pt x="1523294" y="330557"/>
                  <a:pt x="1535184" y="327811"/>
                  <a:pt x="1542955" y="320040"/>
                </a:cubicBezTo>
                <a:cubicBezTo>
                  <a:pt x="1553731" y="309264"/>
                  <a:pt x="1558816" y="293382"/>
                  <a:pt x="1570387" y="283464"/>
                </a:cubicBezTo>
                <a:cubicBezTo>
                  <a:pt x="1580736" y="274593"/>
                  <a:pt x="1595621" y="272737"/>
                  <a:pt x="1606963" y="265176"/>
                </a:cubicBezTo>
                <a:cubicBezTo>
                  <a:pt x="1664395" y="226888"/>
                  <a:pt x="1637813" y="238182"/>
                  <a:pt x="1680115" y="201168"/>
                </a:cubicBezTo>
                <a:cubicBezTo>
                  <a:pt x="1694803" y="188316"/>
                  <a:pt x="1709890" y="175847"/>
                  <a:pt x="1725835" y="164592"/>
                </a:cubicBezTo>
                <a:cubicBezTo>
                  <a:pt x="1798169" y="113533"/>
                  <a:pt x="1825104" y="90291"/>
                  <a:pt x="1899571" y="64008"/>
                </a:cubicBezTo>
                <a:cubicBezTo>
                  <a:pt x="1929579" y="53417"/>
                  <a:pt x="1960822" y="46639"/>
                  <a:pt x="1991011" y="36576"/>
                </a:cubicBezTo>
                <a:cubicBezTo>
                  <a:pt x="2006583" y="31385"/>
                  <a:pt x="2020895" y="22607"/>
                  <a:pt x="2036731" y="18288"/>
                </a:cubicBezTo>
                <a:cubicBezTo>
                  <a:pt x="2054618" y="13410"/>
                  <a:pt x="2073066" y="9794"/>
                  <a:pt x="2091595" y="9144"/>
                </a:cubicBezTo>
                <a:cubicBezTo>
                  <a:pt x="2246977" y="3692"/>
                  <a:pt x="2402491" y="3048"/>
                  <a:pt x="2557939" y="0"/>
                </a:cubicBezTo>
                <a:lnTo>
                  <a:pt x="3938683" y="9144"/>
                </a:lnTo>
                <a:cubicBezTo>
                  <a:pt x="4163020" y="11637"/>
                  <a:pt x="4137308" y="10893"/>
                  <a:pt x="4286155" y="27432"/>
                </a:cubicBezTo>
                <a:cubicBezTo>
                  <a:pt x="4322731" y="36576"/>
                  <a:pt x="4358694" y="48666"/>
                  <a:pt x="4395883" y="54864"/>
                </a:cubicBezTo>
                <a:cubicBezTo>
                  <a:pt x="4414171" y="57912"/>
                  <a:pt x="4432567" y="60372"/>
                  <a:pt x="4450747" y="64008"/>
                </a:cubicBezTo>
                <a:cubicBezTo>
                  <a:pt x="4463070" y="66473"/>
                  <a:pt x="4475035" y="70519"/>
                  <a:pt x="4487323" y="73152"/>
                </a:cubicBezTo>
                <a:cubicBezTo>
                  <a:pt x="4517717" y="79665"/>
                  <a:pt x="4548607" y="83901"/>
                  <a:pt x="4578763" y="91440"/>
                </a:cubicBezTo>
                <a:cubicBezTo>
                  <a:pt x="4630417" y="104353"/>
                  <a:pt x="4603016" y="98119"/>
                  <a:pt x="4661059" y="109728"/>
                </a:cubicBezTo>
                <a:cubicBezTo>
                  <a:pt x="4709848" y="142254"/>
                  <a:pt x="4668738" y="118323"/>
                  <a:pt x="4743355" y="146304"/>
                </a:cubicBezTo>
                <a:cubicBezTo>
                  <a:pt x="4774093" y="157831"/>
                  <a:pt x="4802749" y="175759"/>
                  <a:pt x="4834795" y="182880"/>
                </a:cubicBezTo>
                <a:cubicBezTo>
                  <a:pt x="4939139" y="206068"/>
                  <a:pt x="4984799" y="212825"/>
                  <a:pt x="5099971" y="265176"/>
                </a:cubicBezTo>
                <a:cubicBezTo>
                  <a:pt x="5299664" y="355945"/>
                  <a:pt x="5104676" y="272766"/>
                  <a:pt x="5291995" y="338328"/>
                </a:cubicBezTo>
                <a:cubicBezTo>
                  <a:pt x="5322980" y="349173"/>
                  <a:pt x="5353261" y="361972"/>
                  <a:pt x="5383435" y="374904"/>
                </a:cubicBezTo>
                <a:cubicBezTo>
                  <a:pt x="5417286" y="389412"/>
                  <a:pt x="5449258" y="408457"/>
                  <a:pt x="5484019" y="420624"/>
                </a:cubicBezTo>
                <a:cubicBezTo>
                  <a:pt x="5510543" y="429907"/>
                  <a:pt x="5539053" y="432096"/>
                  <a:pt x="5566315" y="438912"/>
                </a:cubicBezTo>
                <a:cubicBezTo>
                  <a:pt x="5654478" y="460953"/>
                  <a:pt x="5677125" y="474206"/>
                  <a:pt x="5767483" y="484632"/>
                </a:cubicBezTo>
                <a:cubicBezTo>
                  <a:pt x="5813002" y="489884"/>
                  <a:pt x="5858923" y="490728"/>
                  <a:pt x="5904643" y="493776"/>
                </a:cubicBezTo>
                <a:cubicBezTo>
                  <a:pt x="6001014" y="509838"/>
                  <a:pt x="5918223" y="496806"/>
                  <a:pt x="6032659" y="512064"/>
                </a:cubicBezTo>
                <a:cubicBezTo>
                  <a:pt x="6054023" y="514912"/>
                  <a:pt x="6075172" y="519635"/>
                  <a:pt x="6096667" y="521208"/>
                </a:cubicBezTo>
                <a:cubicBezTo>
                  <a:pt x="6200201" y="528784"/>
                  <a:pt x="6303931" y="533400"/>
                  <a:pt x="6407563" y="539496"/>
                </a:cubicBezTo>
                <a:cubicBezTo>
                  <a:pt x="6416707" y="542544"/>
                  <a:pt x="6427469" y="542619"/>
                  <a:pt x="6434995" y="548640"/>
                </a:cubicBezTo>
                <a:cubicBezTo>
                  <a:pt x="6443577" y="555505"/>
                  <a:pt x="6448368" y="566242"/>
                  <a:pt x="6453283" y="576072"/>
                </a:cubicBezTo>
                <a:cubicBezTo>
                  <a:pt x="6464538" y="598582"/>
                  <a:pt x="6468059" y="637296"/>
                  <a:pt x="6471571" y="658368"/>
                </a:cubicBezTo>
                <a:cubicBezTo>
                  <a:pt x="6465475" y="758952"/>
                  <a:pt x="6462617" y="859785"/>
                  <a:pt x="6453283" y="960120"/>
                </a:cubicBezTo>
                <a:cubicBezTo>
                  <a:pt x="6420543" y="1312079"/>
                  <a:pt x="6446142" y="755466"/>
                  <a:pt x="6425851" y="1161288"/>
                </a:cubicBezTo>
                <a:cubicBezTo>
                  <a:pt x="6418539" y="1307536"/>
                  <a:pt x="6414999" y="1453958"/>
                  <a:pt x="6407563" y="1600200"/>
                </a:cubicBezTo>
                <a:cubicBezTo>
                  <a:pt x="6404640" y="1657694"/>
                  <a:pt x="6396430" y="1716694"/>
                  <a:pt x="6389275" y="1773936"/>
                </a:cubicBezTo>
                <a:cubicBezTo>
                  <a:pt x="6386227" y="1825752"/>
                  <a:pt x="6384270" y="1877644"/>
                  <a:pt x="6380131" y="1929384"/>
                </a:cubicBezTo>
                <a:cubicBezTo>
                  <a:pt x="6377374" y="1963848"/>
                  <a:pt x="6353880" y="2121101"/>
                  <a:pt x="6352699" y="2130552"/>
                </a:cubicBezTo>
                <a:cubicBezTo>
                  <a:pt x="6338208" y="2246476"/>
                  <a:pt x="6347030" y="2179377"/>
                  <a:pt x="6325267" y="2331720"/>
                </a:cubicBezTo>
                <a:cubicBezTo>
                  <a:pt x="6322219" y="2353056"/>
                  <a:pt x="6319666" y="2374469"/>
                  <a:pt x="6316123" y="2395728"/>
                </a:cubicBezTo>
                <a:cubicBezTo>
                  <a:pt x="6313075" y="2414016"/>
                  <a:pt x="6309026" y="2432165"/>
                  <a:pt x="6306979" y="2450592"/>
                </a:cubicBezTo>
                <a:cubicBezTo>
                  <a:pt x="6302926" y="2487070"/>
                  <a:pt x="6303869" y="2524117"/>
                  <a:pt x="6297835" y="2560320"/>
                </a:cubicBezTo>
                <a:cubicBezTo>
                  <a:pt x="6294666" y="2579335"/>
                  <a:pt x="6285086" y="2596720"/>
                  <a:pt x="6279547" y="2615184"/>
                </a:cubicBezTo>
                <a:cubicBezTo>
                  <a:pt x="6275936" y="2627221"/>
                  <a:pt x="6273855" y="2639676"/>
                  <a:pt x="6270403" y="2651760"/>
                </a:cubicBezTo>
                <a:cubicBezTo>
                  <a:pt x="6267755" y="2661028"/>
                  <a:pt x="6263350" y="2669783"/>
                  <a:pt x="6261259" y="2679192"/>
                </a:cubicBezTo>
                <a:cubicBezTo>
                  <a:pt x="6257237" y="2697291"/>
                  <a:pt x="6258771" y="2716752"/>
                  <a:pt x="6252115" y="2734056"/>
                </a:cubicBezTo>
                <a:cubicBezTo>
                  <a:pt x="6243294" y="2756992"/>
                  <a:pt x="6226529" y="2776085"/>
                  <a:pt x="6215539" y="2798064"/>
                </a:cubicBezTo>
                <a:cubicBezTo>
                  <a:pt x="6205158" y="2818826"/>
                  <a:pt x="6198488" y="2841310"/>
                  <a:pt x="6188107" y="2862072"/>
                </a:cubicBezTo>
                <a:cubicBezTo>
                  <a:pt x="6174073" y="2890140"/>
                  <a:pt x="6154965" y="2915618"/>
                  <a:pt x="6142387" y="2944368"/>
                </a:cubicBezTo>
                <a:cubicBezTo>
                  <a:pt x="6133493" y="2964697"/>
                  <a:pt x="6133483" y="2988268"/>
                  <a:pt x="6124099" y="3008376"/>
                </a:cubicBezTo>
                <a:cubicBezTo>
                  <a:pt x="6111939" y="3034433"/>
                  <a:pt x="6094747" y="3057886"/>
                  <a:pt x="6078379" y="3081528"/>
                </a:cubicBezTo>
                <a:cubicBezTo>
                  <a:pt x="6067270" y="3097574"/>
                  <a:pt x="6050531" y="3109792"/>
                  <a:pt x="6041803" y="3127248"/>
                </a:cubicBezTo>
                <a:cubicBezTo>
                  <a:pt x="6001528" y="3207798"/>
                  <a:pt x="5968651" y="3291840"/>
                  <a:pt x="5932075" y="3374136"/>
                </a:cubicBezTo>
                <a:cubicBezTo>
                  <a:pt x="5907691" y="3429000"/>
                  <a:pt x="5875864" y="3481129"/>
                  <a:pt x="5858923" y="3538728"/>
                </a:cubicBezTo>
                <a:cubicBezTo>
                  <a:pt x="5843683" y="3590544"/>
                  <a:pt x="5833262" y="3644028"/>
                  <a:pt x="5813203" y="3694176"/>
                </a:cubicBezTo>
                <a:cubicBezTo>
                  <a:pt x="5784343" y="3766327"/>
                  <a:pt x="5742207" y="3832632"/>
                  <a:pt x="5712619" y="3904488"/>
                </a:cubicBezTo>
                <a:lnTo>
                  <a:pt x="5648611" y="4059936"/>
                </a:lnTo>
                <a:cubicBezTo>
                  <a:pt x="5611116" y="4247411"/>
                  <a:pt x="5657119" y="4067515"/>
                  <a:pt x="5593747" y="4215384"/>
                </a:cubicBezTo>
                <a:cubicBezTo>
                  <a:pt x="5536392" y="4349213"/>
                  <a:pt x="5626008" y="4208624"/>
                  <a:pt x="5529739" y="4343400"/>
                </a:cubicBezTo>
                <a:cubicBezTo>
                  <a:pt x="5526691" y="4358640"/>
                  <a:pt x="5525510" y="4374376"/>
                  <a:pt x="5520595" y="4389120"/>
                </a:cubicBezTo>
                <a:cubicBezTo>
                  <a:pt x="5513287" y="4411044"/>
                  <a:pt x="5484641" y="4453837"/>
                  <a:pt x="5474875" y="4471416"/>
                </a:cubicBezTo>
                <a:cubicBezTo>
                  <a:pt x="5468255" y="4483332"/>
                  <a:pt x="5461957" y="4495463"/>
                  <a:pt x="5456587" y="4507992"/>
                </a:cubicBezTo>
                <a:cubicBezTo>
                  <a:pt x="5443795" y="4537841"/>
                  <a:pt x="5450817" y="4541673"/>
                  <a:pt x="5429155" y="4572000"/>
                </a:cubicBezTo>
                <a:cubicBezTo>
                  <a:pt x="5421639" y="4582523"/>
                  <a:pt x="5410867" y="4590288"/>
                  <a:pt x="5401723" y="4599432"/>
                </a:cubicBezTo>
                <a:cubicBezTo>
                  <a:pt x="5398675" y="4611624"/>
                  <a:pt x="5400624" y="4626354"/>
                  <a:pt x="5392579" y="4636008"/>
                </a:cubicBezTo>
                <a:cubicBezTo>
                  <a:pt x="5383853" y="4646480"/>
                  <a:pt x="5367095" y="4646373"/>
                  <a:pt x="5356003" y="4654296"/>
                </a:cubicBezTo>
                <a:cubicBezTo>
                  <a:pt x="5297335" y="4696202"/>
                  <a:pt x="5362837" y="4673162"/>
                  <a:pt x="5291995" y="4690872"/>
                </a:cubicBezTo>
                <a:cubicBezTo>
                  <a:pt x="5236185" y="4725754"/>
                  <a:pt x="5200439" y="4752839"/>
                  <a:pt x="5136547" y="4773168"/>
                </a:cubicBezTo>
                <a:cubicBezTo>
                  <a:pt x="5108839" y="4781984"/>
                  <a:pt x="4900935" y="4825990"/>
                  <a:pt x="4880515" y="4828032"/>
                </a:cubicBezTo>
                <a:cubicBezTo>
                  <a:pt x="4804633" y="4835620"/>
                  <a:pt x="4728115" y="4834128"/>
                  <a:pt x="4651915" y="4837176"/>
                </a:cubicBezTo>
                <a:cubicBezTo>
                  <a:pt x="4505465" y="4814645"/>
                  <a:pt x="4324545" y="4783748"/>
                  <a:pt x="4176427" y="4773168"/>
                </a:cubicBezTo>
                <a:cubicBezTo>
                  <a:pt x="4085169" y="4766650"/>
                  <a:pt x="3993547" y="4767072"/>
                  <a:pt x="3902107" y="4764024"/>
                </a:cubicBezTo>
                <a:cubicBezTo>
                  <a:pt x="3744416" y="4745472"/>
                  <a:pt x="3469924" y="4711011"/>
                  <a:pt x="3307747" y="4700016"/>
                </a:cubicBezTo>
                <a:cubicBezTo>
                  <a:pt x="3222544" y="4694240"/>
                  <a:pt x="3137059" y="4693920"/>
                  <a:pt x="3051715" y="4690872"/>
                </a:cubicBezTo>
                <a:cubicBezTo>
                  <a:pt x="2881541" y="4668675"/>
                  <a:pt x="2834205" y="4668836"/>
                  <a:pt x="2676811" y="4626864"/>
                </a:cubicBezTo>
                <a:cubicBezTo>
                  <a:pt x="2574266" y="4599519"/>
                  <a:pt x="2568087" y="4582206"/>
                  <a:pt x="2466499" y="4562856"/>
                </a:cubicBezTo>
                <a:cubicBezTo>
                  <a:pt x="2436408" y="4557124"/>
                  <a:pt x="2405539" y="4556760"/>
                  <a:pt x="2375059" y="4553712"/>
                </a:cubicBezTo>
                <a:cubicBezTo>
                  <a:pt x="2362867" y="4547616"/>
                  <a:pt x="2351415" y="4539735"/>
                  <a:pt x="2338483" y="4535424"/>
                </a:cubicBezTo>
                <a:cubicBezTo>
                  <a:pt x="2274079" y="4513956"/>
                  <a:pt x="2313233" y="4537666"/>
                  <a:pt x="2265331" y="4517136"/>
                </a:cubicBezTo>
                <a:cubicBezTo>
                  <a:pt x="2252802" y="4511766"/>
                  <a:pt x="2241518" y="4503634"/>
                  <a:pt x="2228755" y="4498848"/>
                </a:cubicBezTo>
                <a:cubicBezTo>
                  <a:pt x="2209981" y="4491808"/>
                  <a:pt x="2163840" y="4484905"/>
                  <a:pt x="2146459" y="4480560"/>
                </a:cubicBezTo>
                <a:cubicBezTo>
                  <a:pt x="2137108" y="4478222"/>
                  <a:pt x="2128618" y="4472375"/>
                  <a:pt x="2119027" y="4471416"/>
                </a:cubicBezTo>
                <a:cubicBezTo>
                  <a:pt x="2067379" y="4466251"/>
                  <a:pt x="2015370" y="4465725"/>
                  <a:pt x="1963579" y="4462272"/>
                </a:cubicBezTo>
                <a:cubicBezTo>
                  <a:pt x="1842113" y="4454174"/>
                  <a:pt x="1873802" y="4457284"/>
                  <a:pt x="1780699" y="4443984"/>
                </a:cubicBezTo>
                <a:cubicBezTo>
                  <a:pt x="1728883" y="4422648"/>
                  <a:pt x="1676458" y="4402735"/>
                  <a:pt x="1625251" y="4379976"/>
                </a:cubicBezTo>
                <a:cubicBezTo>
                  <a:pt x="1597819" y="4367784"/>
                  <a:pt x="1568780" y="4358704"/>
                  <a:pt x="1542955" y="4343400"/>
                </a:cubicBezTo>
                <a:cubicBezTo>
                  <a:pt x="1486229" y="4309784"/>
                  <a:pt x="1422170" y="4282955"/>
                  <a:pt x="1378363" y="4233672"/>
                </a:cubicBezTo>
                <a:cubicBezTo>
                  <a:pt x="1353979" y="4206240"/>
                  <a:pt x="1330629" y="4177853"/>
                  <a:pt x="1305211" y="4151376"/>
                </a:cubicBezTo>
                <a:cubicBezTo>
                  <a:pt x="1257448" y="4101623"/>
                  <a:pt x="1201249" y="4059512"/>
                  <a:pt x="1158907" y="4005072"/>
                </a:cubicBezTo>
                <a:cubicBezTo>
                  <a:pt x="1116235" y="3950208"/>
                  <a:pt x="1080039" y="3889628"/>
                  <a:pt x="1030891" y="3840480"/>
                </a:cubicBezTo>
                <a:cubicBezTo>
                  <a:pt x="1006507" y="3816096"/>
                  <a:pt x="980447" y="3793280"/>
                  <a:pt x="957739" y="3767328"/>
                </a:cubicBezTo>
                <a:cubicBezTo>
                  <a:pt x="937668" y="3744389"/>
                  <a:pt x="923672" y="3716459"/>
                  <a:pt x="902875" y="3694176"/>
                </a:cubicBezTo>
                <a:cubicBezTo>
                  <a:pt x="880767" y="3670489"/>
                  <a:pt x="851770" y="3653911"/>
                  <a:pt x="829723" y="3630168"/>
                </a:cubicBezTo>
                <a:cubicBezTo>
                  <a:pt x="811882" y="3610954"/>
                  <a:pt x="800606" y="3586453"/>
                  <a:pt x="784003" y="3566160"/>
                </a:cubicBezTo>
                <a:cubicBezTo>
                  <a:pt x="773085" y="3552815"/>
                  <a:pt x="757449" y="3543614"/>
                  <a:pt x="747427" y="3529584"/>
                </a:cubicBezTo>
                <a:cubicBezTo>
                  <a:pt x="726767" y="3500659"/>
                  <a:pt x="703803" y="3471865"/>
                  <a:pt x="692563" y="3438144"/>
                </a:cubicBezTo>
                <a:cubicBezTo>
                  <a:pt x="679944" y="3400286"/>
                  <a:pt x="688766" y="3418732"/>
                  <a:pt x="665131" y="3383280"/>
                </a:cubicBezTo>
                <a:cubicBezTo>
                  <a:pt x="663710" y="3377598"/>
                  <a:pt x="652245" y="3327760"/>
                  <a:pt x="646843" y="3319272"/>
                </a:cubicBezTo>
                <a:cubicBezTo>
                  <a:pt x="591337" y="3232048"/>
                  <a:pt x="608693" y="3264174"/>
                  <a:pt x="546259" y="3209544"/>
                </a:cubicBezTo>
                <a:cubicBezTo>
                  <a:pt x="536527" y="3201029"/>
                  <a:pt x="529350" y="3189628"/>
                  <a:pt x="518827" y="3182112"/>
                </a:cubicBezTo>
                <a:cubicBezTo>
                  <a:pt x="476678" y="3152006"/>
                  <a:pt x="490161" y="3176951"/>
                  <a:pt x="454819" y="3145536"/>
                </a:cubicBezTo>
                <a:cubicBezTo>
                  <a:pt x="435489" y="3128353"/>
                  <a:pt x="420646" y="3106190"/>
                  <a:pt x="399955" y="3090672"/>
                </a:cubicBezTo>
                <a:cubicBezTo>
                  <a:pt x="387763" y="3081528"/>
                  <a:pt x="374950" y="3073158"/>
                  <a:pt x="363379" y="3063240"/>
                </a:cubicBezTo>
                <a:cubicBezTo>
                  <a:pt x="337757" y="3041278"/>
                  <a:pt x="331459" y="3024420"/>
                  <a:pt x="299371" y="3008376"/>
                </a:cubicBezTo>
                <a:cubicBezTo>
                  <a:pt x="282129" y="2999755"/>
                  <a:pt x="244507" y="2990088"/>
                  <a:pt x="244507" y="2990088"/>
                </a:cubicBezTo>
                <a:cubicBezTo>
                  <a:pt x="235363" y="2980944"/>
                  <a:pt x="228379" y="2968936"/>
                  <a:pt x="217075" y="2962656"/>
                </a:cubicBezTo>
                <a:cubicBezTo>
                  <a:pt x="200224" y="2953294"/>
                  <a:pt x="180499" y="2950464"/>
                  <a:pt x="162211" y="2944368"/>
                </a:cubicBezTo>
                <a:cubicBezTo>
                  <a:pt x="153067" y="2941320"/>
                  <a:pt x="144321" y="2936587"/>
                  <a:pt x="134779" y="2935224"/>
                </a:cubicBezTo>
                <a:cubicBezTo>
                  <a:pt x="55385" y="2923882"/>
                  <a:pt x="91905" y="2930307"/>
                  <a:pt x="25051" y="2916936"/>
                </a:cubicBezTo>
                <a:cubicBezTo>
                  <a:pt x="0" y="2879360"/>
                  <a:pt x="11335" y="2887980"/>
                  <a:pt x="15907" y="288036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62400" y="2667000"/>
            <a:ext cx="4290644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4495800" y="1143000"/>
            <a:ext cx="20441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我爱踢足球</a:t>
            </a:r>
            <a:r>
              <a:rPr lang="en-US" altLang="zh-CN" dirty="0" smtClean="0"/>
              <a:t>Seth</a:t>
            </a:r>
            <a:r>
              <a:rPr lang="zh-CN" altLang="en-US" dirty="0" smtClean="0"/>
              <a:t>说</a:t>
            </a:r>
            <a:endParaRPr lang="en-US" dirty="0"/>
          </a:p>
        </p:txBody>
      </p:sp>
      <p:pic>
        <p:nvPicPr>
          <p:cNvPr id="9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“I can beat you.” Matt said.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 descr="http://www.soccer360.co.uk/images/Ronaldo_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38400" y="1752600"/>
            <a:ext cx="37623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505200" y="1219200"/>
            <a:ext cx="2262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马太说我会打败你。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7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news.bbc.co.uk/media/images/39001000/jpg/_39001019_hamm29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19400" y="2057400"/>
            <a:ext cx="283845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They went and played.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62400" y="1219200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mtClean="0"/>
              <a:t>他们玩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1981200"/>
            <a:ext cx="404812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 descr="http://www.soccer360.co.uk/images/Ronaldo_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29200" y="1371600"/>
            <a:ext cx="3762375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 Scored,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505200" y="1219200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mtClean="0"/>
              <a:t>马太进球</a:t>
            </a:r>
            <a:endParaRPr lang="en-US" dirty="0"/>
          </a:p>
        </p:txBody>
      </p:sp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espn.go.com/media/oly/2004/0515/photo/g_hamm_i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7800" y="1905000"/>
            <a:ext cx="25908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600" y="1981200"/>
            <a:ext cx="404812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Then Seth scored.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962400" y="1447800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Seth</a:t>
            </a:r>
            <a:r>
              <a:rPr lang="ja-JP" altLang="en-US" smtClean="0"/>
              <a:t>进球</a:t>
            </a:r>
            <a:endParaRPr lang="en-US" dirty="0"/>
          </a:p>
        </p:txBody>
      </p:sp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long time ago there was a boy.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6" name="Picture 2" descr="http://www.sportsbook-bonus.net/wp-content/uploads/2008/12/cristiano-ronaldo-sportsbook-bonu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95600" y="2667000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590801" y="1066800"/>
            <a:ext cx="259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很 久 一前有一个男人</a:t>
            </a:r>
            <a:endParaRPr lang="en-US" dirty="0"/>
          </a:p>
        </p:txBody>
      </p:sp>
      <p:pic>
        <p:nvPicPr>
          <p:cNvPr id="9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276600"/>
            <a:ext cx="404812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 descr="http://www.soccer360.co.uk/images/Ronaldo_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86201" y="1981200"/>
            <a:ext cx="30480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34200" y="4191000"/>
            <a:ext cx="2209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 time was running out matt scored again. He won.</a:t>
            </a:r>
            <a:endParaRPr lang="en-US" dirty="0"/>
          </a:p>
        </p:txBody>
      </p:sp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7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90800" y="1219200"/>
            <a:ext cx="3295650" cy="555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They fell in love.</a:t>
            </a:r>
            <a:endParaRPr lang="en-US" dirty="0"/>
          </a:p>
        </p:txBody>
      </p:sp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 name was matt.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95600" y="1905000"/>
            <a:ext cx="32385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5800" y="2743200"/>
            <a:ext cx="609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3429000" y="1143000"/>
            <a:ext cx="18004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他的名字是吗太</a:t>
            </a:r>
            <a:endParaRPr lang="en-US" dirty="0"/>
          </a:p>
        </p:txBody>
      </p:sp>
      <p:pic>
        <p:nvPicPr>
          <p:cNvPr id="8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soccer360.co.uk/images/Ronaldo_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67000" y="1600200"/>
            <a:ext cx="3762375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 loved to play sports.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581400" y="1143000"/>
            <a:ext cx="1676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mtClean="0"/>
              <a:t>他喜欢运动</a:t>
            </a:r>
            <a:endParaRPr lang="en-US" dirty="0"/>
          </a:p>
        </p:txBody>
      </p:sp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the girls loved him.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47800" y="1852613"/>
            <a:ext cx="5324475" cy="3814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3886200" y="1219200"/>
            <a:ext cx="22576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每个女人爱他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blogs.bbc.co.uk/worldhaveyoursay/images/miahamm27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52600" y="3429000"/>
            <a:ext cx="193357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57800" y="1371600"/>
            <a:ext cx="32385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Freeform 3"/>
          <p:cNvSpPr/>
          <p:nvPr/>
        </p:nvSpPr>
        <p:spPr>
          <a:xfrm>
            <a:off x="3505200" y="2743200"/>
            <a:ext cx="557784" cy="364236"/>
          </a:xfrm>
          <a:custGeom>
            <a:avLst/>
            <a:gdLst>
              <a:gd name="connsiteX0" fmla="*/ 551688 w 557784"/>
              <a:gd name="connsiteY0" fmla="*/ 265176 h 364236"/>
              <a:gd name="connsiteX1" fmla="*/ 57912 w 557784"/>
              <a:gd name="connsiteY1" fmla="*/ 320040 h 364236"/>
              <a:gd name="connsiteX2" fmla="*/ 204216 w 557784"/>
              <a:gd name="connsiteY2" fmla="*/ 0 h 364236"/>
              <a:gd name="connsiteX3" fmla="*/ 204216 w 557784"/>
              <a:gd name="connsiteY3" fmla="*/ 0 h 364236"/>
              <a:gd name="connsiteX4" fmla="*/ 94488 w 557784"/>
              <a:gd name="connsiteY4" fmla="*/ 237744 h 364236"/>
              <a:gd name="connsiteX5" fmla="*/ 551688 w 557784"/>
              <a:gd name="connsiteY5" fmla="*/ 265176 h 364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7784" h="364236">
                <a:moveTo>
                  <a:pt x="551688" y="265176"/>
                </a:moveTo>
                <a:cubicBezTo>
                  <a:pt x="545592" y="278892"/>
                  <a:pt x="115824" y="364236"/>
                  <a:pt x="57912" y="320040"/>
                </a:cubicBezTo>
                <a:cubicBezTo>
                  <a:pt x="0" y="275844"/>
                  <a:pt x="204216" y="0"/>
                  <a:pt x="204216" y="0"/>
                </a:cubicBezTo>
                <a:lnTo>
                  <a:pt x="204216" y="0"/>
                </a:lnTo>
                <a:cubicBezTo>
                  <a:pt x="185928" y="39624"/>
                  <a:pt x="42672" y="195072"/>
                  <a:pt x="94488" y="237744"/>
                </a:cubicBezTo>
                <a:cubicBezTo>
                  <a:pt x="146304" y="280416"/>
                  <a:pt x="557784" y="251460"/>
                  <a:pt x="551688" y="265176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3733800" y="1828800"/>
            <a:ext cx="2877312" cy="11521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 saw a very pretty girl.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514600" y="1066800"/>
            <a:ext cx="2667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 马太看医个很漂亮女人</a:t>
            </a:r>
            <a:endParaRPr lang="en-US" dirty="0"/>
          </a:p>
        </p:txBody>
      </p:sp>
      <p:pic>
        <p:nvPicPr>
          <p:cNvPr id="10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33600" y="1600200"/>
            <a:ext cx="4762500" cy="433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She thought she could beat any boy.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334000" y="990600"/>
            <a:ext cx="29546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她想她可以打败没一个男人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Mia Ham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24200" y="1905000"/>
            <a:ext cx="3810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0" y="4800600"/>
            <a:ext cx="11620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Freeform 3"/>
          <p:cNvSpPr/>
          <p:nvPr/>
        </p:nvSpPr>
        <p:spPr>
          <a:xfrm>
            <a:off x="3227832" y="5262633"/>
            <a:ext cx="118872" cy="224731"/>
          </a:xfrm>
          <a:custGeom>
            <a:avLst/>
            <a:gdLst>
              <a:gd name="connsiteX0" fmla="*/ 118872 w 118872"/>
              <a:gd name="connsiteY0" fmla="*/ 13455 h 224731"/>
              <a:gd name="connsiteX1" fmla="*/ 91440 w 118872"/>
              <a:gd name="connsiteY1" fmla="*/ 4311 h 224731"/>
              <a:gd name="connsiteX2" fmla="*/ 64008 w 118872"/>
              <a:gd name="connsiteY2" fmla="*/ 40887 h 224731"/>
              <a:gd name="connsiteX3" fmla="*/ 18288 w 118872"/>
              <a:gd name="connsiteY3" fmla="*/ 123183 h 224731"/>
              <a:gd name="connsiteX4" fmla="*/ 45720 w 118872"/>
              <a:gd name="connsiteY4" fmla="*/ 141471 h 224731"/>
              <a:gd name="connsiteX5" fmla="*/ 109728 w 118872"/>
              <a:gd name="connsiteY5" fmla="*/ 159759 h 224731"/>
              <a:gd name="connsiteX6" fmla="*/ 91440 w 118872"/>
              <a:gd name="connsiteY6" fmla="*/ 187191 h 224731"/>
              <a:gd name="connsiteX7" fmla="*/ 64008 w 118872"/>
              <a:gd name="connsiteY7" fmla="*/ 196335 h 224731"/>
              <a:gd name="connsiteX8" fmla="*/ 36576 w 118872"/>
              <a:gd name="connsiteY8" fmla="*/ 214623 h 224731"/>
              <a:gd name="connsiteX9" fmla="*/ 0 w 118872"/>
              <a:gd name="connsiteY9" fmla="*/ 223767 h 224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8872" h="224731">
                <a:moveTo>
                  <a:pt x="118872" y="13455"/>
                </a:moveTo>
                <a:cubicBezTo>
                  <a:pt x="109728" y="10407"/>
                  <a:pt x="100061" y="0"/>
                  <a:pt x="91440" y="4311"/>
                </a:cubicBezTo>
                <a:cubicBezTo>
                  <a:pt x="77809" y="11127"/>
                  <a:pt x="72748" y="28402"/>
                  <a:pt x="64008" y="40887"/>
                </a:cubicBezTo>
                <a:cubicBezTo>
                  <a:pt x="23991" y="98054"/>
                  <a:pt x="33547" y="77406"/>
                  <a:pt x="18288" y="123183"/>
                </a:cubicBezTo>
                <a:cubicBezTo>
                  <a:pt x="27432" y="129279"/>
                  <a:pt x="35890" y="136556"/>
                  <a:pt x="45720" y="141471"/>
                </a:cubicBezTo>
                <a:cubicBezTo>
                  <a:pt x="58838" y="148030"/>
                  <a:pt x="98009" y="156829"/>
                  <a:pt x="109728" y="159759"/>
                </a:cubicBezTo>
                <a:cubicBezTo>
                  <a:pt x="103632" y="168903"/>
                  <a:pt x="100022" y="180326"/>
                  <a:pt x="91440" y="187191"/>
                </a:cubicBezTo>
                <a:cubicBezTo>
                  <a:pt x="83914" y="193212"/>
                  <a:pt x="72629" y="192024"/>
                  <a:pt x="64008" y="196335"/>
                </a:cubicBezTo>
                <a:cubicBezTo>
                  <a:pt x="54178" y="201250"/>
                  <a:pt x="46406" y="209708"/>
                  <a:pt x="36576" y="214623"/>
                </a:cubicBezTo>
                <a:cubicBezTo>
                  <a:pt x="16360" y="224731"/>
                  <a:pt x="15586" y="223767"/>
                  <a:pt x="0" y="223767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reeform 4"/>
          <p:cNvSpPr/>
          <p:nvPr/>
        </p:nvSpPr>
        <p:spPr>
          <a:xfrm>
            <a:off x="3438144" y="5254752"/>
            <a:ext cx="495361" cy="204216"/>
          </a:xfrm>
          <a:custGeom>
            <a:avLst/>
            <a:gdLst>
              <a:gd name="connsiteX0" fmla="*/ 27432 w 495361"/>
              <a:gd name="connsiteY0" fmla="*/ 131064 h 204216"/>
              <a:gd name="connsiteX1" fmla="*/ 91440 w 495361"/>
              <a:gd name="connsiteY1" fmla="*/ 85344 h 204216"/>
              <a:gd name="connsiteX2" fmla="*/ 73152 w 495361"/>
              <a:gd name="connsiteY2" fmla="*/ 57912 h 204216"/>
              <a:gd name="connsiteX3" fmla="*/ 45720 w 495361"/>
              <a:gd name="connsiteY3" fmla="*/ 48768 h 204216"/>
              <a:gd name="connsiteX4" fmla="*/ 9144 w 495361"/>
              <a:gd name="connsiteY4" fmla="*/ 57912 h 204216"/>
              <a:gd name="connsiteX5" fmla="*/ 0 w 495361"/>
              <a:gd name="connsiteY5" fmla="*/ 85344 h 204216"/>
              <a:gd name="connsiteX6" fmla="*/ 9144 w 495361"/>
              <a:gd name="connsiteY6" fmla="*/ 158496 h 204216"/>
              <a:gd name="connsiteX7" fmla="*/ 27432 w 495361"/>
              <a:gd name="connsiteY7" fmla="*/ 185928 h 204216"/>
              <a:gd name="connsiteX8" fmla="*/ 82296 w 495361"/>
              <a:gd name="connsiteY8" fmla="*/ 204216 h 204216"/>
              <a:gd name="connsiteX9" fmla="*/ 109728 w 495361"/>
              <a:gd name="connsiteY9" fmla="*/ 185928 h 204216"/>
              <a:gd name="connsiteX10" fmla="*/ 164592 w 495361"/>
              <a:gd name="connsiteY10" fmla="*/ 149352 h 204216"/>
              <a:gd name="connsiteX11" fmla="*/ 201168 w 495361"/>
              <a:gd name="connsiteY11" fmla="*/ 94488 h 204216"/>
              <a:gd name="connsiteX12" fmla="*/ 210312 w 495361"/>
              <a:gd name="connsiteY12" fmla="*/ 67056 h 204216"/>
              <a:gd name="connsiteX13" fmla="*/ 192024 w 495361"/>
              <a:gd name="connsiteY13" fmla="*/ 94488 h 204216"/>
              <a:gd name="connsiteX14" fmla="*/ 237744 w 495361"/>
              <a:gd name="connsiteY14" fmla="*/ 185928 h 204216"/>
              <a:gd name="connsiteX15" fmla="*/ 301752 w 495361"/>
              <a:gd name="connsiteY15" fmla="*/ 176784 h 204216"/>
              <a:gd name="connsiteX16" fmla="*/ 347472 w 495361"/>
              <a:gd name="connsiteY16" fmla="*/ 121920 h 204216"/>
              <a:gd name="connsiteX17" fmla="*/ 356616 w 495361"/>
              <a:gd name="connsiteY17" fmla="*/ 12192 h 204216"/>
              <a:gd name="connsiteX18" fmla="*/ 365760 w 495361"/>
              <a:gd name="connsiteY18" fmla="*/ 48768 h 204216"/>
              <a:gd name="connsiteX19" fmla="*/ 393192 w 495361"/>
              <a:gd name="connsiteY19" fmla="*/ 85344 h 204216"/>
              <a:gd name="connsiteX20" fmla="*/ 493776 w 495361"/>
              <a:gd name="connsiteY20" fmla="*/ 121920 h 204216"/>
              <a:gd name="connsiteX21" fmla="*/ 484632 w 495361"/>
              <a:gd name="connsiteY21" fmla="*/ 149352 h 204216"/>
              <a:gd name="connsiteX22" fmla="*/ 475488 w 495361"/>
              <a:gd name="connsiteY22" fmla="*/ 185928 h 204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95361" h="204216">
                <a:moveTo>
                  <a:pt x="27432" y="131064"/>
                </a:moveTo>
                <a:cubicBezTo>
                  <a:pt x="40051" y="124755"/>
                  <a:pt x="88070" y="105564"/>
                  <a:pt x="91440" y="85344"/>
                </a:cubicBezTo>
                <a:cubicBezTo>
                  <a:pt x="93247" y="74504"/>
                  <a:pt x="81734" y="64777"/>
                  <a:pt x="73152" y="57912"/>
                </a:cubicBezTo>
                <a:cubicBezTo>
                  <a:pt x="65626" y="51891"/>
                  <a:pt x="54864" y="51816"/>
                  <a:pt x="45720" y="48768"/>
                </a:cubicBezTo>
                <a:cubicBezTo>
                  <a:pt x="33528" y="51816"/>
                  <a:pt x="18957" y="50061"/>
                  <a:pt x="9144" y="57912"/>
                </a:cubicBezTo>
                <a:cubicBezTo>
                  <a:pt x="1618" y="63933"/>
                  <a:pt x="0" y="75705"/>
                  <a:pt x="0" y="85344"/>
                </a:cubicBezTo>
                <a:cubicBezTo>
                  <a:pt x="0" y="109918"/>
                  <a:pt x="2678" y="134788"/>
                  <a:pt x="9144" y="158496"/>
                </a:cubicBezTo>
                <a:cubicBezTo>
                  <a:pt x="12036" y="169098"/>
                  <a:pt x="18113" y="180103"/>
                  <a:pt x="27432" y="185928"/>
                </a:cubicBezTo>
                <a:cubicBezTo>
                  <a:pt x="43779" y="196145"/>
                  <a:pt x="82296" y="204216"/>
                  <a:pt x="82296" y="204216"/>
                </a:cubicBezTo>
                <a:cubicBezTo>
                  <a:pt x="91440" y="198120"/>
                  <a:pt x="99898" y="190843"/>
                  <a:pt x="109728" y="185928"/>
                </a:cubicBezTo>
                <a:cubicBezTo>
                  <a:pt x="148567" y="166509"/>
                  <a:pt x="131500" y="191899"/>
                  <a:pt x="164592" y="149352"/>
                </a:cubicBezTo>
                <a:cubicBezTo>
                  <a:pt x="178086" y="132002"/>
                  <a:pt x="194217" y="115340"/>
                  <a:pt x="201168" y="94488"/>
                </a:cubicBezTo>
                <a:cubicBezTo>
                  <a:pt x="204216" y="85344"/>
                  <a:pt x="219951" y="67056"/>
                  <a:pt x="210312" y="67056"/>
                </a:cubicBezTo>
                <a:cubicBezTo>
                  <a:pt x="199322" y="67056"/>
                  <a:pt x="198120" y="85344"/>
                  <a:pt x="192024" y="94488"/>
                </a:cubicBezTo>
                <a:cubicBezTo>
                  <a:pt x="212977" y="178302"/>
                  <a:pt x="189399" y="153698"/>
                  <a:pt x="237744" y="185928"/>
                </a:cubicBezTo>
                <a:cubicBezTo>
                  <a:pt x="259080" y="182880"/>
                  <a:pt x="281741" y="184788"/>
                  <a:pt x="301752" y="176784"/>
                </a:cubicBezTo>
                <a:cubicBezTo>
                  <a:pt x="317753" y="170383"/>
                  <a:pt x="338329" y="135634"/>
                  <a:pt x="347472" y="121920"/>
                </a:cubicBezTo>
                <a:cubicBezTo>
                  <a:pt x="350520" y="85344"/>
                  <a:pt x="347714" y="47799"/>
                  <a:pt x="356616" y="12192"/>
                </a:cubicBezTo>
                <a:cubicBezTo>
                  <a:pt x="359664" y="0"/>
                  <a:pt x="365760" y="36201"/>
                  <a:pt x="365760" y="48768"/>
                </a:cubicBezTo>
                <a:cubicBezTo>
                  <a:pt x="365760" y="103909"/>
                  <a:pt x="332151" y="100604"/>
                  <a:pt x="393192" y="85344"/>
                </a:cubicBezTo>
                <a:cubicBezTo>
                  <a:pt x="421930" y="88537"/>
                  <a:pt x="485852" y="74375"/>
                  <a:pt x="493776" y="121920"/>
                </a:cubicBezTo>
                <a:cubicBezTo>
                  <a:pt x="495361" y="131427"/>
                  <a:pt x="487280" y="140084"/>
                  <a:pt x="484632" y="149352"/>
                </a:cubicBezTo>
                <a:cubicBezTo>
                  <a:pt x="481180" y="161436"/>
                  <a:pt x="475488" y="185928"/>
                  <a:pt x="475488" y="185928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reeform 5"/>
          <p:cNvSpPr/>
          <p:nvPr/>
        </p:nvSpPr>
        <p:spPr>
          <a:xfrm>
            <a:off x="3581400" y="5486400"/>
            <a:ext cx="173736" cy="9144"/>
          </a:xfrm>
          <a:custGeom>
            <a:avLst/>
            <a:gdLst>
              <a:gd name="connsiteX0" fmla="*/ 0 w 173736"/>
              <a:gd name="connsiteY0" fmla="*/ 0 h 9144"/>
              <a:gd name="connsiteX1" fmla="*/ 27432 w 173736"/>
              <a:gd name="connsiteY1" fmla="*/ 9144 h 9144"/>
              <a:gd name="connsiteX2" fmla="*/ 173736 w 173736"/>
              <a:gd name="connsiteY2" fmla="*/ 0 h 9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3736" h="9144">
                <a:moveTo>
                  <a:pt x="0" y="0"/>
                </a:moveTo>
                <a:cubicBezTo>
                  <a:pt x="9144" y="3048"/>
                  <a:pt x="17793" y="9144"/>
                  <a:pt x="27432" y="9144"/>
                </a:cubicBezTo>
                <a:cubicBezTo>
                  <a:pt x="76295" y="9144"/>
                  <a:pt x="173736" y="0"/>
                  <a:pt x="173736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Her name was Seth.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429000" y="1066800"/>
            <a:ext cx="182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mtClean="0"/>
              <a:t>她 的名字是</a:t>
            </a:r>
            <a:r>
              <a:rPr lang="en-US" dirty="0" smtClean="0"/>
              <a:t>Seth</a:t>
            </a:r>
            <a:endParaRPr lang="en-US" dirty="0"/>
          </a:p>
        </p:txBody>
      </p:sp>
      <p:pic>
        <p:nvPicPr>
          <p:cNvPr id="10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espn.go.com/media/oly/2004/0515/photo/g_hamm_i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67000" y="1752600"/>
            <a:ext cx="25908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She was a good soccer player.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352800" y="1143000"/>
            <a:ext cx="2262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mtClean="0"/>
              <a:t>她是很好的踢足球人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315</Words>
  <Application>Microsoft Office PowerPoint</Application>
  <PresentationFormat>On-screen Show (4:3)</PresentationFormat>
  <Paragraphs>61</Paragraphs>
  <Slides>21</Slides>
  <Notes>21</Notes>
  <HiddenSlides>0</HiddenSlides>
  <MMClips>24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Matt’s gu shi</vt:lpstr>
      <vt:lpstr>A long time ago there was a boy.</vt:lpstr>
      <vt:lpstr>His name was matt.</vt:lpstr>
      <vt:lpstr>Matt loved to play sports.</vt:lpstr>
      <vt:lpstr>All the girls loved him.</vt:lpstr>
      <vt:lpstr>Matt saw a very pretty girl.</vt:lpstr>
      <vt:lpstr>She thought she could beat any boy.</vt:lpstr>
      <vt:lpstr>Her name was Seth.</vt:lpstr>
      <vt:lpstr>She was a good soccer player.</vt:lpstr>
      <vt:lpstr>She said if a boy beat her then she would date him.</vt:lpstr>
      <vt:lpstr>Matt asked “what’s your name?”</vt:lpstr>
      <vt:lpstr>She said “My name is Seth.”</vt:lpstr>
      <vt:lpstr>Matt wanted to be Seth's boy friend.</vt:lpstr>
      <vt:lpstr>Matt asked “What do you like to do?”</vt:lpstr>
      <vt:lpstr>“I love soccer.”Seth said</vt:lpstr>
      <vt:lpstr>“I can beat you.” Matt said.</vt:lpstr>
      <vt:lpstr>They went and played.</vt:lpstr>
      <vt:lpstr>Matt Scored,</vt:lpstr>
      <vt:lpstr>Then Seth scored.</vt:lpstr>
      <vt:lpstr>As time was running out matt scored again. He won.</vt:lpstr>
      <vt:lpstr>They fell in love.</vt:lpstr>
    </vt:vector>
  </TitlesOfParts>
  <Company>Littleton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Matt’s gu shi</dc:title>
  <dc:creator>itsuser</dc:creator>
  <cp:lastModifiedBy>itsuser</cp:lastModifiedBy>
  <cp:revision>14</cp:revision>
  <dcterms:created xsi:type="dcterms:W3CDTF">2009-02-12T17:16:29Z</dcterms:created>
  <dcterms:modified xsi:type="dcterms:W3CDTF">2009-02-26T17:17:46Z</dcterms:modified>
</cp:coreProperties>
</file>